
<file path=[Content_Types].xml><?xml version="1.0" encoding="utf-8"?>
<Types xmlns="http://schemas.openxmlformats.org/package/2006/content-types">
  <Override PartName="/ppt/diagrams/colors22.xml" ContentType="application/vnd.openxmlformats-officedocument.drawingml.diagramColors+xml"/>
  <Override PartName="/ppt/slides/slide36.xml" ContentType="application/vnd.openxmlformats-officedocument.presentationml.slide+xml"/>
  <Override PartName="/ppt/diagrams/colors11.xml" ContentType="application/vnd.openxmlformats-officedocument.drawingml.diagramColors+xml"/>
  <Override PartName="/ppt/diagrams/data24.xml" ContentType="application/vnd.openxmlformats-officedocument.drawingml.diagramData+xml"/>
  <Override PartName="/ppt/slides/slide25.xml" ContentType="application/vnd.openxmlformats-officedocument.presentationml.slid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quickStyle17.xml" ContentType="application/vnd.openxmlformats-officedocument.drawingml.diagramStyle+xml"/>
  <Override PartName="/ppt/diagrams/drawing18.xml" ContentType="application/vnd.ms-office.drawingml.diagramDrawing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24.xml" ContentType="application/vnd.openxmlformats-officedocument.drawingml.diagramStyle+xml"/>
  <Override PartName="/ppt/diagrams/drawing25.xml" ContentType="application/vnd.ms-office.drawingml.diagramDrawing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charts/chart7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rawing7.xml" ContentType="application/vnd.ms-office.drawingml.diagramDrawing+xml"/>
  <Override PartName="/ppt/diagrams/layout13.xml" ContentType="application/vnd.openxmlformats-officedocument.drawingml.diagramLayout+xml"/>
  <Override PartName="/ppt/diagrams/quickStyle20.xml" ContentType="application/vnd.openxmlformats-officedocument.drawingml.diagramStyle+xml"/>
  <Override PartName="/ppt/diagrams/drawing21.xml" ContentType="application/vnd.ms-office.drawingml.diagramDrawing+xml"/>
  <Override PartName="/ppt/charts/chart3.xml" ContentType="application/vnd.openxmlformats-officedocument.drawingml.chart+xml"/>
  <Override PartName="/ppt/diagrams/layout24.xml" ContentType="application/vnd.openxmlformats-officedocument.drawingml.diagramLayout+xml"/>
  <Override PartName="/ppt/diagrams/colors27.xml" ContentType="application/vnd.openxmlformats-officedocument.drawingml.diagramColor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drawing3.xml" ContentType="application/vnd.ms-office.drawingml.diagramDrawing+xml"/>
  <Override PartName="/ppt/diagrams/colors12.xml" ContentType="application/vnd.openxmlformats-officedocument.drawingml.diagramColors+xml"/>
  <Override PartName="/ppt/diagrams/layout20.xml" ContentType="application/vnd.openxmlformats-officedocument.drawingml.diagramLayout+xml"/>
  <Override PartName="/ppt/diagrams/colors23.xml" ContentType="application/vnd.openxmlformats-officedocument.drawingml.diagramColors+xml"/>
  <Override PartName="/ppt/diagrams/data25.xml" ContentType="application/vnd.openxmlformats-officedocument.drawingml.diagramData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drawing19.xml" ContentType="application/vnd.ms-office.drawingml.diagramDrawing+xml"/>
  <Override PartName="/ppt/diagrams/data21.xml" ContentType="application/vnd.openxmlformats-officedocument.drawingml.diagramData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diagrams/layout6.xml" ContentType="application/vnd.openxmlformats-officedocument.drawingml.diagramLayout+xml"/>
  <Override PartName="/ppt/diagrams/data10.xml" ContentType="application/vnd.openxmlformats-officedocument.drawingml.diagramData+xml"/>
  <Override PartName="/ppt/diagrams/quickStyle18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diagrams/layout18.xml" ContentType="application/vnd.openxmlformats-officedocument.drawingml.diagramLayout+xml"/>
  <Override PartName="/ppt/charts/chart8.xml" ContentType="application/vnd.openxmlformats-officedocument.drawingml.chart+xml"/>
  <Override PartName="/ppt/diagrams/quickStyle25.xml" ContentType="application/vnd.openxmlformats-officedocument.drawingml.diagramStyle+xml"/>
  <Override PartName="/ppt/diagrams/drawing26.xml" ContentType="application/vnd.ms-office.drawingml.diagramDrawing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rawing8.xml" ContentType="application/vnd.ms-office.drawingml.diagramDrawing+xml"/>
  <Override PartName="/ppt/charts/chart10.xml" ContentType="application/vnd.openxmlformats-officedocument.drawingml.chart+xml"/>
  <Override PartName="/ppt/diagrams/layout25.xml" ContentType="application/vnd.openxmlformats-officedocument.drawingml.diagramLayou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diagrams/quickStyle21.xml" ContentType="application/vnd.openxmlformats-officedocument.drawingml.diagramStyle+xml"/>
  <Override PartName="/ppt/diagrams/drawing22.xml" ContentType="application/vnd.ms-office.drawingml.diagramDrawing+xml"/>
  <Override PartName="/ppt/charts/chart4.xml" ContentType="application/vnd.openxmlformats-officedocument.drawingml.chart+xml"/>
  <Override PartName="/ppt/diagrams/drawing4.xml" ContentType="application/vnd.ms-office.drawingml.diagramDrawing+xml"/>
  <Override PartName="/ppt/diagrams/data19.xml" ContentType="application/vnd.openxmlformats-officedocument.drawingml.diagramData+xml"/>
  <Override PartName="/ppt/diagrams/layout21.xml" ContentType="application/vnd.openxmlformats-officedocument.drawingml.diagramLayout+xml"/>
  <Override PartName="/ppt/diagrams/colors24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diagrams/data26.xml" ContentType="application/vnd.openxmlformats-officedocument.drawingml.diagramData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diagrams/colors20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diagrams/data11.xml" ContentType="application/vnd.openxmlformats-officedocument.drawingml.diagramData+xml"/>
  <Override PartName="/ppt/diagrams/quickStyle19.xml" ContentType="application/vnd.openxmlformats-officedocument.drawingml.diagramStyle+xml"/>
  <Override PartName="/ppt/diagrams/data22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diagrams/quickStyle26.xml" ContentType="application/vnd.openxmlformats-officedocument.drawingml.diagramStyle+xml"/>
  <Override PartName="/ppt/diagrams/drawing27.xml" ContentType="application/vnd.ms-office.drawingml.diagramDrawing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diagrams/layout19.xml" ContentType="application/vnd.openxmlformats-officedocument.drawingml.diagram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diagrams/layout15.xml" ContentType="application/vnd.openxmlformats-officedocument.drawingml.diagramLayout+xml"/>
  <Override PartName="/ppt/diagrams/quickStyle22.xml" ContentType="application/vnd.openxmlformats-officedocument.drawingml.diagramStyle+xml"/>
  <Override PartName="/ppt/diagrams/drawing23.xml" ContentType="application/vnd.ms-office.drawingml.diagramDrawing+xml"/>
  <Override PartName="/ppt/diagrams/layout26.xml" ContentType="application/vnd.openxmlformats-officedocument.drawingml.diagramLayout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colors18.xml" ContentType="application/vnd.openxmlformats-officedocument.drawingml.diagramColors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diagrams/drawing5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charts/chart1.xml" ContentType="application/vnd.openxmlformats-officedocument.drawingml.chart+xml"/>
  <Override PartName="/ppt/diagrams/layout22.xml" ContentType="application/vnd.openxmlformats-officedocument.drawingml.diagramLayout+xml"/>
  <Override PartName="/ppt/diagrams/colors25.xml" ContentType="application/vnd.openxmlformats-officedocument.drawingml.diagramColors+xml"/>
  <Override PartName="/ppt/diagrams/data27.xml" ContentType="application/vnd.openxmlformats-officedocument.drawingml.diagramData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notesSlides/notesSlide1.xml" ContentType="application/vnd.openxmlformats-officedocument.presentationml.notesSlide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colors10.xml" ContentType="application/vnd.openxmlformats-officedocument.drawingml.diagramColors+xml"/>
  <Override PartName="/ppt/diagrams/colors21.xml" ContentType="application/vnd.openxmlformats-officedocument.drawingml.diagramColors+xml"/>
  <Override PartName="/ppt/diagrams/data23.xml" ContentType="application/vnd.openxmlformats-officedocument.drawingml.diagramData+xml"/>
  <Override PartName="/ppt/slides/slide24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data9.xml" ContentType="application/vnd.openxmlformats-officedocument.drawingml.diagramData+xml"/>
  <Override PartName="/ppt/diagrams/quickStyle16.xml" ContentType="application/vnd.openxmlformats-officedocument.drawingml.diagramStyle+xml"/>
  <Override PartName="/ppt/diagrams/drawing17.xml" ContentType="application/vnd.ms-office.drawingml.diagramDrawing+xml"/>
  <Override PartName="/ppt/diagrams/quickStyle27.xml" ContentType="application/vnd.openxmlformats-officedocument.drawingml.diagramStyl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layout27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layout16.xml" ContentType="application/vnd.openxmlformats-officedocument.drawingml.diagramLayout+xml"/>
  <Override PartName="/ppt/diagrams/colors19.xml" ContentType="application/vnd.openxmlformats-officedocument.drawingml.diagramColors+xml"/>
  <Override PartName="/ppt/charts/chart6.xml" ContentType="application/vnd.openxmlformats-officedocument.drawingml.chart+xml"/>
  <Override PartName="/ppt/diagrams/quickStyle23.xml" ContentType="application/vnd.openxmlformats-officedocument.drawingml.diagramStyle+xml"/>
  <Override PartName="/ppt/diagrams/drawing24.xml" ContentType="application/vnd.ms-office.drawingml.diagramDrawing+xml"/>
  <Override PartName="/ppt/diagrams/drawing6.xml" ContentType="application/vnd.ms-office.drawingml.diagramDrawing+xml"/>
  <Override PartName="/ppt/diagrams/drawing20.xml" ContentType="application/vnd.ms-office.drawingml.diagramDrawing+xml"/>
  <Override PartName="/ppt/diagrams/layout23.xml" ContentType="application/vnd.openxmlformats-officedocument.drawingml.diagramLayout+xml"/>
  <Override PartName="/ppt/diagrams/colors26.xml" ContentType="application/vnd.openxmlformats-officedocument.drawingml.diagramColors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ppt/charts/chart2.xml" ContentType="application/vnd.openxmlformats-officedocument.drawingml.chart+xml"/>
  <Override PartName="/ppt/slides/slide29.xml" ContentType="application/vnd.openxmlformats-officedocument.presentationml.slide+xml"/>
  <Override PartName="/ppt/diagrams/drawing2.xml" ContentType="application/vnd.ms-office.drawingml.diagramDrawing+xml"/>
  <Override PartName="/ppt/diagrams/data17.xml" ContentType="application/vnd.openxmlformats-officedocument.drawingml.diagramData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theme/theme1.xml" ContentType="application/vnd.openxmlformats-officedocument.theme+xml"/>
  <Override PartName="/ppt/slides/slide32.xml" ContentType="application/vnd.openxmlformats-officedocument.presentationml.slide+xml"/>
  <Override PartName="/ppt/diagrams/data20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4"/>
  </p:notesMasterIdLst>
  <p:sldIdLst>
    <p:sldId id="256" r:id="rId2"/>
    <p:sldId id="295" r:id="rId3"/>
    <p:sldId id="262" r:id="rId4"/>
    <p:sldId id="296" r:id="rId5"/>
    <p:sldId id="290" r:id="rId6"/>
    <p:sldId id="300" r:id="rId7"/>
    <p:sldId id="301" r:id="rId8"/>
    <p:sldId id="297" r:id="rId9"/>
    <p:sldId id="292" r:id="rId10"/>
    <p:sldId id="291" r:id="rId11"/>
    <p:sldId id="293" r:id="rId12"/>
    <p:sldId id="294" r:id="rId13"/>
    <p:sldId id="298" r:id="rId14"/>
    <p:sldId id="263" r:id="rId15"/>
    <p:sldId id="264" r:id="rId16"/>
    <p:sldId id="265" r:id="rId17"/>
    <p:sldId id="266" r:id="rId18"/>
    <p:sldId id="267" r:id="rId19"/>
    <p:sldId id="268" r:id="rId20"/>
    <p:sldId id="278" r:id="rId21"/>
    <p:sldId id="299" r:id="rId22"/>
    <p:sldId id="257" r:id="rId23"/>
    <p:sldId id="289" r:id="rId24"/>
    <p:sldId id="279" r:id="rId25"/>
    <p:sldId id="258" r:id="rId26"/>
    <p:sldId id="274" r:id="rId27"/>
    <p:sldId id="276" r:id="rId28"/>
    <p:sldId id="277" r:id="rId29"/>
    <p:sldId id="259" r:id="rId30"/>
    <p:sldId id="273" r:id="rId31"/>
    <p:sldId id="280" r:id="rId32"/>
    <p:sldId id="282" r:id="rId33"/>
    <p:sldId id="269" r:id="rId34"/>
    <p:sldId id="270" r:id="rId35"/>
    <p:sldId id="271" r:id="rId36"/>
    <p:sldId id="281" r:id="rId37"/>
    <p:sldId id="283" r:id="rId38"/>
    <p:sldId id="284" r:id="rId39"/>
    <p:sldId id="285" r:id="rId40"/>
    <p:sldId id="288" r:id="rId41"/>
    <p:sldId id="286" r:id="rId42"/>
    <p:sldId id="287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7C8C"/>
    <a:srgbClr val="B359A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Graphiques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Graphiques%20(Autosaved)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Graphiques%20(Autosaved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RAR\Moyenne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AppData\Roaming\Microsoft\Excel\Graphiques%20(version%201).xlsb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Graphique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Graphique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Graphique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Chart%202%20in%20Microsoft%20Office%20PowerPoint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Graphiques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Graphiques%20(Autosaved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5"/>
  <c:chart>
    <c:plotArea>
      <c:layout>
        <c:manualLayout>
          <c:layoutTarget val="inner"/>
          <c:xMode val="edge"/>
          <c:yMode val="edge"/>
          <c:x val="8.9006790021228244E-2"/>
          <c:y val="8.0265621303774792E-2"/>
          <c:w val="0.73673050533777162"/>
          <c:h val="0.64012233449360101"/>
        </c:manualLayout>
      </c:layout>
      <c:barChart>
        <c:barDir val="col"/>
        <c:grouping val="clustered"/>
        <c:ser>
          <c:idx val="2"/>
          <c:order val="2"/>
          <c:tx>
            <c:strRef>
              <c:f>Edif!$D$1:$D$2</c:f>
              <c:strCache>
                <c:ptCount val="1"/>
                <c:pt idx="0">
                  <c:v>Elèves chez qui le changement est très clairement observé</c:v>
                </c:pt>
              </c:strCache>
            </c:strRef>
          </c:tx>
          <c:cat>
            <c:strRef>
              <c:f>Edif!$A$3:$A$27</c:f>
              <c:strCache>
                <c:ptCount val="25"/>
                <c:pt idx="0">
                  <c:v>Transfert de ce qu’il vient d’apprendre</c:v>
                </c:pt>
                <c:pt idx="1">
                  <c:v>Capacité de compréhension et d’évaluation</c:v>
                </c:pt>
                <c:pt idx="2">
                  <c:v>Motivation intrinsèque à la tâche</c:v>
                </c:pt>
                <c:pt idx="3">
                  <c:v>Mémorisation</c:v>
                </c:pt>
                <c:pt idx="4">
                  <c:v>Compréhension</c:v>
                </c:pt>
                <c:pt idx="5">
                  <c:v>Résolution de problèmes</c:v>
                </c:pt>
                <c:pt idx="6">
                  <c:v>Régularité du rythme de travail</c:v>
                </c:pt>
                <c:pt idx="7">
                  <c:v>Concentration</c:v>
                </c:pt>
                <c:pt idx="8">
                  <c:v>Persévérance</c:v>
                </c:pt>
                <c:pt idx="9">
                  <c:v>Motivation à terminer son travail</c:v>
                </c:pt>
                <c:pt idx="10">
                  <c:v>Organisation des idées</c:v>
                </c:pt>
                <c:pt idx="11">
                  <c:v>Organisation du travail</c:v>
                </c:pt>
                <c:pt idx="12">
                  <c:v>Analyse</c:v>
                </c:pt>
                <c:pt idx="13">
                  <c:v>Communication</c:v>
                </c:pt>
                <c:pt idx="14">
                  <c:v>Réflexion avant l’action</c:v>
                </c:pt>
                <c:pt idx="15">
                  <c:v>Gestion des difficultés</c:v>
                </c:pt>
                <c:pt idx="16">
                  <c:v>Maîtrise de l’impulsivité/Auto-contrôle</c:v>
                </c:pt>
                <c:pt idx="17">
                  <c:v>Maintien de l’attention</c:v>
                </c:pt>
                <c:pt idx="18">
                  <c:v>Utilisation de stratégies efficaces</c:v>
                </c:pt>
                <c:pt idx="19">
                  <c:v>Evaluation</c:v>
                </c:pt>
                <c:pt idx="20">
                  <c:v>Envie d’apprendre, désir de savoir</c:v>
                </c:pt>
                <c:pt idx="21">
                  <c:v>Estime de soi</c:v>
                </c:pt>
                <c:pt idx="22">
                  <c:v>Sentiment de sécurité</c:v>
                </c:pt>
                <c:pt idx="23">
                  <c:v>Stratégies/ Procédures/ Savoir-faire</c:v>
                </c:pt>
                <c:pt idx="24">
                  <c:v>Comparaison/ Catégorisation/ Classification</c:v>
                </c:pt>
              </c:strCache>
            </c:strRef>
          </c:cat>
          <c:val>
            <c:numRef>
              <c:f>Edif!$D$3:$D$27</c:f>
              <c:numCache>
                <c:formatCode>General</c:formatCode>
                <c:ptCount val="25"/>
                <c:pt idx="0">
                  <c:v>36</c:v>
                </c:pt>
                <c:pt idx="1">
                  <c:v>35</c:v>
                </c:pt>
                <c:pt idx="2">
                  <c:v>41</c:v>
                </c:pt>
                <c:pt idx="3">
                  <c:v>37</c:v>
                </c:pt>
                <c:pt idx="4">
                  <c:v>42</c:v>
                </c:pt>
                <c:pt idx="5">
                  <c:v>30</c:v>
                </c:pt>
                <c:pt idx="6">
                  <c:v>47</c:v>
                </c:pt>
                <c:pt idx="7">
                  <c:v>43</c:v>
                </c:pt>
                <c:pt idx="8">
                  <c:v>39</c:v>
                </c:pt>
                <c:pt idx="9">
                  <c:v>46</c:v>
                </c:pt>
                <c:pt idx="10">
                  <c:v>26</c:v>
                </c:pt>
                <c:pt idx="11">
                  <c:v>39</c:v>
                </c:pt>
                <c:pt idx="12">
                  <c:v>24</c:v>
                </c:pt>
                <c:pt idx="13">
                  <c:v>39</c:v>
                </c:pt>
                <c:pt idx="14">
                  <c:v>40</c:v>
                </c:pt>
                <c:pt idx="15">
                  <c:v>25</c:v>
                </c:pt>
                <c:pt idx="16">
                  <c:v>24</c:v>
                </c:pt>
                <c:pt idx="17">
                  <c:v>36</c:v>
                </c:pt>
                <c:pt idx="18">
                  <c:v>38</c:v>
                </c:pt>
                <c:pt idx="19">
                  <c:v>17</c:v>
                </c:pt>
                <c:pt idx="20">
                  <c:v>49</c:v>
                </c:pt>
                <c:pt idx="21">
                  <c:v>49</c:v>
                </c:pt>
                <c:pt idx="22">
                  <c:v>54</c:v>
                </c:pt>
                <c:pt idx="23">
                  <c:v>31</c:v>
                </c:pt>
                <c:pt idx="24">
                  <c:v>28</c:v>
                </c:pt>
              </c:numCache>
            </c:numRef>
          </c:val>
        </c:ser>
        <c:ser>
          <c:idx val="5"/>
          <c:order val="5"/>
          <c:tx>
            <c:strRef>
              <c:f>Edif!$G$1:$G$2</c:f>
              <c:strCache>
                <c:ptCount val="1"/>
                <c:pt idx="0">
                  <c:v>Elèves chez qui le changement est est moyennement observé</c:v>
                </c:pt>
              </c:strCache>
            </c:strRef>
          </c:tx>
          <c:cat>
            <c:strRef>
              <c:f>Edif!$A$3:$A$27</c:f>
              <c:strCache>
                <c:ptCount val="25"/>
                <c:pt idx="0">
                  <c:v>Transfert de ce qu’il vient d’apprendre</c:v>
                </c:pt>
                <c:pt idx="1">
                  <c:v>Capacité de compréhension et d’évaluation</c:v>
                </c:pt>
                <c:pt idx="2">
                  <c:v>Motivation intrinsèque à la tâche</c:v>
                </c:pt>
                <c:pt idx="3">
                  <c:v>Mémorisation</c:v>
                </c:pt>
                <c:pt idx="4">
                  <c:v>Compréhension</c:v>
                </c:pt>
                <c:pt idx="5">
                  <c:v>Résolution de problèmes</c:v>
                </c:pt>
                <c:pt idx="6">
                  <c:v>Régularité du rythme de travail</c:v>
                </c:pt>
                <c:pt idx="7">
                  <c:v>Concentration</c:v>
                </c:pt>
                <c:pt idx="8">
                  <c:v>Persévérance</c:v>
                </c:pt>
                <c:pt idx="9">
                  <c:v>Motivation à terminer son travail</c:v>
                </c:pt>
                <c:pt idx="10">
                  <c:v>Organisation des idées</c:v>
                </c:pt>
                <c:pt idx="11">
                  <c:v>Organisation du travail</c:v>
                </c:pt>
                <c:pt idx="12">
                  <c:v>Analyse</c:v>
                </c:pt>
                <c:pt idx="13">
                  <c:v>Communication</c:v>
                </c:pt>
                <c:pt idx="14">
                  <c:v>Réflexion avant l’action</c:v>
                </c:pt>
                <c:pt idx="15">
                  <c:v>Gestion des difficultés</c:v>
                </c:pt>
                <c:pt idx="16">
                  <c:v>Maîtrise de l’impulsivité/Auto-contrôle</c:v>
                </c:pt>
                <c:pt idx="17">
                  <c:v>Maintien de l’attention</c:v>
                </c:pt>
                <c:pt idx="18">
                  <c:v>Utilisation de stratégies efficaces</c:v>
                </c:pt>
                <c:pt idx="19">
                  <c:v>Evaluation</c:v>
                </c:pt>
                <c:pt idx="20">
                  <c:v>Envie d’apprendre, désir de savoir</c:v>
                </c:pt>
                <c:pt idx="21">
                  <c:v>Estime de soi</c:v>
                </c:pt>
                <c:pt idx="22">
                  <c:v>Sentiment de sécurité</c:v>
                </c:pt>
                <c:pt idx="23">
                  <c:v>Stratégies/ Procédures/ Savoir-faire</c:v>
                </c:pt>
                <c:pt idx="24">
                  <c:v>Comparaison/ Catégorisation/ Classification</c:v>
                </c:pt>
              </c:strCache>
            </c:strRef>
          </c:cat>
          <c:val>
            <c:numRef>
              <c:f>Edif!$G$3:$G$27</c:f>
              <c:numCache>
                <c:formatCode>General</c:formatCode>
                <c:ptCount val="25"/>
                <c:pt idx="0">
                  <c:v>30</c:v>
                </c:pt>
                <c:pt idx="1">
                  <c:v>33</c:v>
                </c:pt>
                <c:pt idx="2">
                  <c:v>24</c:v>
                </c:pt>
                <c:pt idx="3">
                  <c:v>28</c:v>
                </c:pt>
                <c:pt idx="4">
                  <c:v>30</c:v>
                </c:pt>
                <c:pt idx="5">
                  <c:v>30</c:v>
                </c:pt>
                <c:pt idx="6">
                  <c:v>20</c:v>
                </c:pt>
                <c:pt idx="7">
                  <c:v>25</c:v>
                </c:pt>
                <c:pt idx="8">
                  <c:v>25</c:v>
                </c:pt>
                <c:pt idx="9">
                  <c:v>23</c:v>
                </c:pt>
                <c:pt idx="10">
                  <c:v>31</c:v>
                </c:pt>
                <c:pt idx="11">
                  <c:v>23</c:v>
                </c:pt>
                <c:pt idx="12">
                  <c:v>33</c:v>
                </c:pt>
                <c:pt idx="13">
                  <c:v>31</c:v>
                </c:pt>
                <c:pt idx="14">
                  <c:v>22</c:v>
                </c:pt>
                <c:pt idx="15">
                  <c:v>33</c:v>
                </c:pt>
                <c:pt idx="16">
                  <c:v>30</c:v>
                </c:pt>
                <c:pt idx="17">
                  <c:v>32</c:v>
                </c:pt>
                <c:pt idx="18">
                  <c:v>25</c:v>
                </c:pt>
                <c:pt idx="19">
                  <c:v>32</c:v>
                </c:pt>
                <c:pt idx="20">
                  <c:v>17</c:v>
                </c:pt>
                <c:pt idx="21">
                  <c:v>20</c:v>
                </c:pt>
                <c:pt idx="22">
                  <c:v>16</c:v>
                </c:pt>
                <c:pt idx="23">
                  <c:v>32</c:v>
                </c:pt>
                <c:pt idx="24">
                  <c:v>32</c:v>
                </c:pt>
              </c:numCache>
            </c:numRef>
          </c:val>
        </c:ser>
        <c:ser>
          <c:idx val="8"/>
          <c:order val="8"/>
          <c:tx>
            <c:strRef>
              <c:f>Edif!$J$1:$J$2</c:f>
              <c:strCache>
                <c:ptCount val="1"/>
                <c:pt idx="0">
                  <c:v>Elèves chez qui le changement est est peu observé</c:v>
                </c:pt>
              </c:strCache>
            </c:strRef>
          </c:tx>
          <c:cat>
            <c:strRef>
              <c:f>Edif!$A$3:$A$27</c:f>
              <c:strCache>
                <c:ptCount val="25"/>
                <c:pt idx="0">
                  <c:v>Transfert de ce qu’il vient d’apprendre</c:v>
                </c:pt>
                <c:pt idx="1">
                  <c:v>Capacité de compréhension et d’évaluation</c:v>
                </c:pt>
                <c:pt idx="2">
                  <c:v>Motivation intrinsèque à la tâche</c:v>
                </c:pt>
                <c:pt idx="3">
                  <c:v>Mémorisation</c:v>
                </c:pt>
                <c:pt idx="4">
                  <c:v>Compréhension</c:v>
                </c:pt>
                <c:pt idx="5">
                  <c:v>Résolution de problèmes</c:v>
                </c:pt>
                <c:pt idx="6">
                  <c:v>Régularité du rythme de travail</c:v>
                </c:pt>
                <c:pt idx="7">
                  <c:v>Concentration</c:v>
                </c:pt>
                <c:pt idx="8">
                  <c:v>Persévérance</c:v>
                </c:pt>
                <c:pt idx="9">
                  <c:v>Motivation à terminer son travail</c:v>
                </c:pt>
                <c:pt idx="10">
                  <c:v>Organisation des idées</c:v>
                </c:pt>
                <c:pt idx="11">
                  <c:v>Organisation du travail</c:v>
                </c:pt>
                <c:pt idx="12">
                  <c:v>Analyse</c:v>
                </c:pt>
                <c:pt idx="13">
                  <c:v>Communication</c:v>
                </c:pt>
                <c:pt idx="14">
                  <c:v>Réflexion avant l’action</c:v>
                </c:pt>
                <c:pt idx="15">
                  <c:v>Gestion des difficultés</c:v>
                </c:pt>
                <c:pt idx="16">
                  <c:v>Maîtrise de l’impulsivité/Auto-contrôle</c:v>
                </c:pt>
                <c:pt idx="17">
                  <c:v>Maintien de l’attention</c:v>
                </c:pt>
                <c:pt idx="18">
                  <c:v>Utilisation de stratégies efficaces</c:v>
                </c:pt>
                <c:pt idx="19">
                  <c:v>Evaluation</c:v>
                </c:pt>
                <c:pt idx="20">
                  <c:v>Envie d’apprendre, désir de savoir</c:v>
                </c:pt>
                <c:pt idx="21">
                  <c:v>Estime de soi</c:v>
                </c:pt>
                <c:pt idx="22">
                  <c:v>Sentiment de sécurité</c:v>
                </c:pt>
                <c:pt idx="23">
                  <c:v>Stratégies/ Procédures/ Savoir-faire</c:v>
                </c:pt>
                <c:pt idx="24">
                  <c:v>Comparaison/ Catégorisation/ Classification</c:v>
                </c:pt>
              </c:strCache>
            </c:strRef>
          </c:cat>
          <c:val>
            <c:numRef>
              <c:f>Edif!$J$3:$J$27</c:f>
              <c:numCache>
                <c:formatCode>General</c:formatCode>
                <c:ptCount val="25"/>
                <c:pt idx="0">
                  <c:v>7</c:v>
                </c:pt>
                <c:pt idx="1">
                  <c:v>5</c:v>
                </c:pt>
                <c:pt idx="2">
                  <c:v>8</c:v>
                </c:pt>
                <c:pt idx="3">
                  <c:v>8</c:v>
                </c:pt>
                <c:pt idx="4">
                  <c:v>1</c:v>
                </c:pt>
                <c:pt idx="5">
                  <c:v>13</c:v>
                </c:pt>
                <c:pt idx="6">
                  <c:v>6</c:v>
                </c:pt>
                <c:pt idx="7">
                  <c:v>5</c:v>
                </c:pt>
                <c:pt idx="8">
                  <c:v>9</c:v>
                </c:pt>
                <c:pt idx="9">
                  <c:v>4</c:v>
                </c:pt>
                <c:pt idx="10">
                  <c:v>16</c:v>
                </c:pt>
                <c:pt idx="11">
                  <c:v>11</c:v>
                </c:pt>
                <c:pt idx="12">
                  <c:v>16</c:v>
                </c:pt>
                <c:pt idx="13">
                  <c:v>3</c:v>
                </c:pt>
                <c:pt idx="14">
                  <c:v>11</c:v>
                </c:pt>
                <c:pt idx="15">
                  <c:v>15</c:v>
                </c:pt>
                <c:pt idx="16">
                  <c:v>19</c:v>
                </c:pt>
                <c:pt idx="17">
                  <c:v>5</c:v>
                </c:pt>
                <c:pt idx="18">
                  <c:v>10</c:v>
                </c:pt>
                <c:pt idx="19">
                  <c:v>14</c:v>
                </c:pt>
                <c:pt idx="20">
                  <c:v>7</c:v>
                </c:pt>
                <c:pt idx="21">
                  <c:v>4</c:v>
                </c:pt>
                <c:pt idx="22">
                  <c:v>3</c:v>
                </c:pt>
                <c:pt idx="23">
                  <c:v>10</c:v>
                </c:pt>
                <c:pt idx="24">
                  <c:v>13</c:v>
                </c:pt>
              </c:numCache>
            </c:numRef>
          </c:val>
        </c:ser>
        <c:ser>
          <c:idx val="0"/>
          <c:order val="0"/>
          <c:tx>
            <c:strRef>
              <c:f>Edif!$B$1:$B$2</c:f>
              <c:strCache>
                <c:ptCount val="1"/>
                <c:pt idx="0">
                  <c:v>Elèves chez qui le changement est +</c:v>
                </c:pt>
              </c:strCache>
            </c:strRef>
          </c:tx>
          <c:cat>
            <c:strRef>
              <c:f>Edif!$A$3:$A$27</c:f>
              <c:strCache>
                <c:ptCount val="25"/>
                <c:pt idx="0">
                  <c:v>Transfert de ce qu’il vient d’apprendre</c:v>
                </c:pt>
                <c:pt idx="1">
                  <c:v>Capacité de compréhension et d’évaluation</c:v>
                </c:pt>
                <c:pt idx="2">
                  <c:v>Motivation intrinsèque à la tâche</c:v>
                </c:pt>
                <c:pt idx="3">
                  <c:v>Mémorisation</c:v>
                </c:pt>
                <c:pt idx="4">
                  <c:v>Compréhension</c:v>
                </c:pt>
                <c:pt idx="5">
                  <c:v>Résolution de problèmes</c:v>
                </c:pt>
                <c:pt idx="6">
                  <c:v>Régularité du rythme de travail</c:v>
                </c:pt>
                <c:pt idx="7">
                  <c:v>Concentration</c:v>
                </c:pt>
                <c:pt idx="8">
                  <c:v>Persévérance</c:v>
                </c:pt>
                <c:pt idx="9">
                  <c:v>Motivation à terminer son travail</c:v>
                </c:pt>
                <c:pt idx="10">
                  <c:v>Organisation des idées</c:v>
                </c:pt>
                <c:pt idx="11">
                  <c:v>Organisation du travail</c:v>
                </c:pt>
                <c:pt idx="12">
                  <c:v>Analyse</c:v>
                </c:pt>
                <c:pt idx="13">
                  <c:v>Communication</c:v>
                </c:pt>
                <c:pt idx="14">
                  <c:v>Réflexion avant l’action</c:v>
                </c:pt>
                <c:pt idx="15">
                  <c:v>Gestion des difficultés</c:v>
                </c:pt>
                <c:pt idx="16">
                  <c:v>Maîtrise de l’impulsivité/Auto-contrôle</c:v>
                </c:pt>
                <c:pt idx="17">
                  <c:v>Maintien de l’attention</c:v>
                </c:pt>
                <c:pt idx="18">
                  <c:v>Utilisation de stratégies efficaces</c:v>
                </c:pt>
                <c:pt idx="19">
                  <c:v>Evaluation</c:v>
                </c:pt>
                <c:pt idx="20">
                  <c:v>Envie d’apprendre, désir de savoir</c:v>
                </c:pt>
                <c:pt idx="21">
                  <c:v>Estime de soi</c:v>
                </c:pt>
                <c:pt idx="22">
                  <c:v>Sentiment de sécurité</c:v>
                </c:pt>
                <c:pt idx="23">
                  <c:v>Stratégies/ Procédures/ Savoir-faire</c:v>
                </c:pt>
                <c:pt idx="24">
                  <c:v>Comparaison/ Catégorisation/ Classification</c:v>
                </c:pt>
              </c:strCache>
            </c:strRef>
          </c:cat>
          <c:val>
            <c:numRef>
              <c:f>Edif!$B$3:$B$27</c:f>
            </c:numRef>
          </c:val>
        </c:ser>
        <c:ser>
          <c:idx val="1"/>
          <c:order val="1"/>
          <c:tx>
            <c:strRef>
              <c:f>Edif!$C$1:$C$2</c:f>
              <c:strCache>
                <c:ptCount val="1"/>
                <c:pt idx="0">
                  <c:v>Elèves chez qui le changement est +</c:v>
                </c:pt>
              </c:strCache>
            </c:strRef>
          </c:tx>
          <c:cat>
            <c:strRef>
              <c:f>Edif!$A$3:$A$27</c:f>
              <c:strCache>
                <c:ptCount val="25"/>
                <c:pt idx="0">
                  <c:v>Transfert de ce qu’il vient d’apprendre</c:v>
                </c:pt>
                <c:pt idx="1">
                  <c:v>Capacité de compréhension et d’évaluation</c:v>
                </c:pt>
                <c:pt idx="2">
                  <c:v>Motivation intrinsèque à la tâche</c:v>
                </c:pt>
                <c:pt idx="3">
                  <c:v>Mémorisation</c:v>
                </c:pt>
                <c:pt idx="4">
                  <c:v>Compréhension</c:v>
                </c:pt>
                <c:pt idx="5">
                  <c:v>Résolution de problèmes</c:v>
                </c:pt>
                <c:pt idx="6">
                  <c:v>Régularité du rythme de travail</c:v>
                </c:pt>
                <c:pt idx="7">
                  <c:v>Concentration</c:v>
                </c:pt>
                <c:pt idx="8">
                  <c:v>Persévérance</c:v>
                </c:pt>
                <c:pt idx="9">
                  <c:v>Motivation à terminer son travail</c:v>
                </c:pt>
                <c:pt idx="10">
                  <c:v>Organisation des idées</c:v>
                </c:pt>
                <c:pt idx="11">
                  <c:v>Organisation du travail</c:v>
                </c:pt>
                <c:pt idx="12">
                  <c:v>Analyse</c:v>
                </c:pt>
                <c:pt idx="13">
                  <c:v>Communication</c:v>
                </c:pt>
                <c:pt idx="14">
                  <c:v>Réflexion avant l’action</c:v>
                </c:pt>
                <c:pt idx="15">
                  <c:v>Gestion des difficultés</c:v>
                </c:pt>
                <c:pt idx="16">
                  <c:v>Maîtrise de l’impulsivité/Auto-contrôle</c:v>
                </c:pt>
                <c:pt idx="17">
                  <c:v>Maintien de l’attention</c:v>
                </c:pt>
                <c:pt idx="18">
                  <c:v>Utilisation de stratégies efficaces</c:v>
                </c:pt>
                <c:pt idx="19">
                  <c:v>Evaluation</c:v>
                </c:pt>
                <c:pt idx="20">
                  <c:v>Envie d’apprendre, désir de savoir</c:v>
                </c:pt>
                <c:pt idx="21">
                  <c:v>Estime de soi</c:v>
                </c:pt>
                <c:pt idx="22">
                  <c:v>Sentiment de sécurité</c:v>
                </c:pt>
                <c:pt idx="23">
                  <c:v>Stratégies/ Procédures/ Savoir-faire</c:v>
                </c:pt>
                <c:pt idx="24">
                  <c:v>Comparaison/ Catégorisation/ Classification</c:v>
                </c:pt>
              </c:strCache>
            </c:strRef>
          </c:cat>
          <c:val>
            <c:numRef>
              <c:f>Edif!$C$3:$C$27</c:f>
            </c:numRef>
          </c:val>
        </c:ser>
        <c:ser>
          <c:idx val="3"/>
          <c:order val="3"/>
          <c:tx>
            <c:strRef>
              <c:f>Edif!$E$1:$E$2</c:f>
              <c:strCache>
                <c:ptCount val="1"/>
                <c:pt idx="0">
                  <c:v>Elèves chez qui le changement est +/-</c:v>
                </c:pt>
              </c:strCache>
            </c:strRef>
          </c:tx>
          <c:cat>
            <c:strRef>
              <c:f>Edif!$A$3:$A$27</c:f>
              <c:strCache>
                <c:ptCount val="25"/>
                <c:pt idx="0">
                  <c:v>Transfert de ce qu’il vient d’apprendre</c:v>
                </c:pt>
                <c:pt idx="1">
                  <c:v>Capacité de compréhension et d’évaluation</c:v>
                </c:pt>
                <c:pt idx="2">
                  <c:v>Motivation intrinsèque à la tâche</c:v>
                </c:pt>
                <c:pt idx="3">
                  <c:v>Mémorisation</c:v>
                </c:pt>
                <c:pt idx="4">
                  <c:v>Compréhension</c:v>
                </c:pt>
                <c:pt idx="5">
                  <c:v>Résolution de problèmes</c:v>
                </c:pt>
                <c:pt idx="6">
                  <c:v>Régularité du rythme de travail</c:v>
                </c:pt>
                <c:pt idx="7">
                  <c:v>Concentration</c:v>
                </c:pt>
                <c:pt idx="8">
                  <c:v>Persévérance</c:v>
                </c:pt>
                <c:pt idx="9">
                  <c:v>Motivation à terminer son travail</c:v>
                </c:pt>
                <c:pt idx="10">
                  <c:v>Organisation des idées</c:v>
                </c:pt>
                <c:pt idx="11">
                  <c:v>Organisation du travail</c:v>
                </c:pt>
                <c:pt idx="12">
                  <c:v>Analyse</c:v>
                </c:pt>
                <c:pt idx="13">
                  <c:v>Communication</c:v>
                </c:pt>
                <c:pt idx="14">
                  <c:v>Réflexion avant l’action</c:v>
                </c:pt>
                <c:pt idx="15">
                  <c:v>Gestion des difficultés</c:v>
                </c:pt>
                <c:pt idx="16">
                  <c:v>Maîtrise de l’impulsivité/Auto-contrôle</c:v>
                </c:pt>
                <c:pt idx="17">
                  <c:v>Maintien de l’attention</c:v>
                </c:pt>
                <c:pt idx="18">
                  <c:v>Utilisation de stratégies efficaces</c:v>
                </c:pt>
                <c:pt idx="19">
                  <c:v>Evaluation</c:v>
                </c:pt>
                <c:pt idx="20">
                  <c:v>Envie d’apprendre, désir de savoir</c:v>
                </c:pt>
                <c:pt idx="21">
                  <c:v>Estime de soi</c:v>
                </c:pt>
                <c:pt idx="22">
                  <c:v>Sentiment de sécurité</c:v>
                </c:pt>
                <c:pt idx="23">
                  <c:v>Stratégies/ Procédures/ Savoir-faire</c:v>
                </c:pt>
                <c:pt idx="24">
                  <c:v>Comparaison/ Catégorisation/ Classification</c:v>
                </c:pt>
              </c:strCache>
            </c:strRef>
          </c:cat>
          <c:val>
            <c:numRef>
              <c:f>Edif!$E$3:$E$27</c:f>
            </c:numRef>
          </c:val>
        </c:ser>
        <c:ser>
          <c:idx val="4"/>
          <c:order val="4"/>
          <c:tx>
            <c:strRef>
              <c:f>Edif!$F$1:$F$2</c:f>
              <c:strCache>
                <c:ptCount val="1"/>
                <c:pt idx="0">
                  <c:v>Elèves chez qui le changement est +/-</c:v>
                </c:pt>
              </c:strCache>
            </c:strRef>
          </c:tx>
          <c:cat>
            <c:strRef>
              <c:f>Edif!$A$3:$A$27</c:f>
              <c:strCache>
                <c:ptCount val="25"/>
                <c:pt idx="0">
                  <c:v>Transfert de ce qu’il vient d’apprendre</c:v>
                </c:pt>
                <c:pt idx="1">
                  <c:v>Capacité de compréhension et d’évaluation</c:v>
                </c:pt>
                <c:pt idx="2">
                  <c:v>Motivation intrinsèque à la tâche</c:v>
                </c:pt>
                <c:pt idx="3">
                  <c:v>Mémorisation</c:v>
                </c:pt>
                <c:pt idx="4">
                  <c:v>Compréhension</c:v>
                </c:pt>
                <c:pt idx="5">
                  <c:v>Résolution de problèmes</c:v>
                </c:pt>
                <c:pt idx="6">
                  <c:v>Régularité du rythme de travail</c:v>
                </c:pt>
                <c:pt idx="7">
                  <c:v>Concentration</c:v>
                </c:pt>
                <c:pt idx="8">
                  <c:v>Persévérance</c:v>
                </c:pt>
                <c:pt idx="9">
                  <c:v>Motivation à terminer son travail</c:v>
                </c:pt>
                <c:pt idx="10">
                  <c:v>Organisation des idées</c:v>
                </c:pt>
                <c:pt idx="11">
                  <c:v>Organisation du travail</c:v>
                </c:pt>
                <c:pt idx="12">
                  <c:v>Analyse</c:v>
                </c:pt>
                <c:pt idx="13">
                  <c:v>Communication</c:v>
                </c:pt>
                <c:pt idx="14">
                  <c:v>Réflexion avant l’action</c:v>
                </c:pt>
                <c:pt idx="15">
                  <c:v>Gestion des difficultés</c:v>
                </c:pt>
                <c:pt idx="16">
                  <c:v>Maîtrise de l’impulsivité/Auto-contrôle</c:v>
                </c:pt>
                <c:pt idx="17">
                  <c:v>Maintien de l’attention</c:v>
                </c:pt>
                <c:pt idx="18">
                  <c:v>Utilisation de stratégies efficaces</c:v>
                </c:pt>
                <c:pt idx="19">
                  <c:v>Evaluation</c:v>
                </c:pt>
                <c:pt idx="20">
                  <c:v>Envie d’apprendre, désir de savoir</c:v>
                </c:pt>
                <c:pt idx="21">
                  <c:v>Estime de soi</c:v>
                </c:pt>
                <c:pt idx="22">
                  <c:v>Sentiment de sécurité</c:v>
                </c:pt>
                <c:pt idx="23">
                  <c:v>Stratégies/ Procédures/ Savoir-faire</c:v>
                </c:pt>
                <c:pt idx="24">
                  <c:v>Comparaison/ Catégorisation/ Classification</c:v>
                </c:pt>
              </c:strCache>
            </c:strRef>
          </c:cat>
          <c:val>
            <c:numRef>
              <c:f>Edif!$F$3:$F$27</c:f>
            </c:numRef>
          </c:val>
        </c:ser>
        <c:ser>
          <c:idx val="6"/>
          <c:order val="6"/>
          <c:tx>
            <c:strRef>
              <c:f>Edif!$H$1:$H$2</c:f>
              <c:strCache>
                <c:ptCount val="1"/>
                <c:pt idx="0">
                  <c:v>Elèves chez qui le changement est -</c:v>
                </c:pt>
              </c:strCache>
            </c:strRef>
          </c:tx>
          <c:cat>
            <c:strRef>
              <c:f>Edif!$A$3:$A$27</c:f>
              <c:strCache>
                <c:ptCount val="25"/>
                <c:pt idx="0">
                  <c:v>Transfert de ce qu’il vient d’apprendre</c:v>
                </c:pt>
                <c:pt idx="1">
                  <c:v>Capacité de compréhension et d’évaluation</c:v>
                </c:pt>
                <c:pt idx="2">
                  <c:v>Motivation intrinsèque à la tâche</c:v>
                </c:pt>
                <c:pt idx="3">
                  <c:v>Mémorisation</c:v>
                </c:pt>
                <c:pt idx="4">
                  <c:v>Compréhension</c:v>
                </c:pt>
                <c:pt idx="5">
                  <c:v>Résolution de problèmes</c:v>
                </c:pt>
                <c:pt idx="6">
                  <c:v>Régularité du rythme de travail</c:v>
                </c:pt>
                <c:pt idx="7">
                  <c:v>Concentration</c:v>
                </c:pt>
                <c:pt idx="8">
                  <c:v>Persévérance</c:v>
                </c:pt>
                <c:pt idx="9">
                  <c:v>Motivation à terminer son travail</c:v>
                </c:pt>
                <c:pt idx="10">
                  <c:v>Organisation des idées</c:v>
                </c:pt>
                <c:pt idx="11">
                  <c:v>Organisation du travail</c:v>
                </c:pt>
                <c:pt idx="12">
                  <c:v>Analyse</c:v>
                </c:pt>
                <c:pt idx="13">
                  <c:v>Communication</c:v>
                </c:pt>
                <c:pt idx="14">
                  <c:v>Réflexion avant l’action</c:v>
                </c:pt>
                <c:pt idx="15">
                  <c:v>Gestion des difficultés</c:v>
                </c:pt>
                <c:pt idx="16">
                  <c:v>Maîtrise de l’impulsivité/Auto-contrôle</c:v>
                </c:pt>
                <c:pt idx="17">
                  <c:v>Maintien de l’attention</c:v>
                </c:pt>
                <c:pt idx="18">
                  <c:v>Utilisation de stratégies efficaces</c:v>
                </c:pt>
                <c:pt idx="19">
                  <c:v>Evaluation</c:v>
                </c:pt>
                <c:pt idx="20">
                  <c:v>Envie d’apprendre, désir de savoir</c:v>
                </c:pt>
                <c:pt idx="21">
                  <c:v>Estime de soi</c:v>
                </c:pt>
                <c:pt idx="22">
                  <c:v>Sentiment de sécurité</c:v>
                </c:pt>
                <c:pt idx="23">
                  <c:v>Stratégies/ Procédures/ Savoir-faire</c:v>
                </c:pt>
                <c:pt idx="24">
                  <c:v>Comparaison/ Catégorisation/ Classification</c:v>
                </c:pt>
              </c:strCache>
            </c:strRef>
          </c:cat>
          <c:val>
            <c:numRef>
              <c:f>Edif!$H$3:$H$27</c:f>
            </c:numRef>
          </c:val>
        </c:ser>
        <c:ser>
          <c:idx val="7"/>
          <c:order val="7"/>
          <c:tx>
            <c:strRef>
              <c:f>Edif!$I$1:$I$2</c:f>
              <c:strCache>
                <c:ptCount val="1"/>
                <c:pt idx="0">
                  <c:v>Elèves chez qui le changement est -</c:v>
                </c:pt>
              </c:strCache>
            </c:strRef>
          </c:tx>
          <c:cat>
            <c:strRef>
              <c:f>Edif!$A$3:$A$27</c:f>
              <c:strCache>
                <c:ptCount val="25"/>
                <c:pt idx="0">
                  <c:v>Transfert de ce qu’il vient d’apprendre</c:v>
                </c:pt>
                <c:pt idx="1">
                  <c:v>Capacité de compréhension et d’évaluation</c:v>
                </c:pt>
                <c:pt idx="2">
                  <c:v>Motivation intrinsèque à la tâche</c:v>
                </c:pt>
                <c:pt idx="3">
                  <c:v>Mémorisation</c:v>
                </c:pt>
                <c:pt idx="4">
                  <c:v>Compréhension</c:v>
                </c:pt>
                <c:pt idx="5">
                  <c:v>Résolution de problèmes</c:v>
                </c:pt>
                <c:pt idx="6">
                  <c:v>Régularité du rythme de travail</c:v>
                </c:pt>
                <c:pt idx="7">
                  <c:v>Concentration</c:v>
                </c:pt>
                <c:pt idx="8">
                  <c:v>Persévérance</c:v>
                </c:pt>
                <c:pt idx="9">
                  <c:v>Motivation à terminer son travail</c:v>
                </c:pt>
                <c:pt idx="10">
                  <c:v>Organisation des idées</c:v>
                </c:pt>
                <c:pt idx="11">
                  <c:v>Organisation du travail</c:v>
                </c:pt>
                <c:pt idx="12">
                  <c:v>Analyse</c:v>
                </c:pt>
                <c:pt idx="13">
                  <c:v>Communication</c:v>
                </c:pt>
                <c:pt idx="14">
                  <c:v>Réflexion avant l’action</c:v>
                </c:pt>
                <c:pt idx="15">
                  <c:v>Gestion des difficultés</c:v>
                </c:pt>
                <c:pt idx="16">
                  <c:v>Maîtrise de l’impulsivité/Auto-contrôle</c:v>
                </c:pt>
                <c:pt idx="17">
                  <c:v>Maintien de l’attention</c:v>
                </c:pt>
                <c:pt idx="18">
                  <c:v>Utilisation de stratégies efficaces</c:v>
                </c:pt>
                <c:pt idx="19">
                  <c:v>Evaluation</c:v>
                </c:pt>
                <c:pt idx="20">
                  <c:v>Envie d’apprendre, désir de savoir</c:v>
                </c:pt>
                <c:pt idx="21">
                  <c:v>Estime de soi</c:v>
                </c:pt>
                <c:pt idx="22">
                  <c:v>Sentiment de sécurité</c:v>
                </c:pt>
                <c:pt idx="23">
                  <c:v>Stratégies/ Procédures/ Savoir-faire</c:v>
                </c:pt>
                <c:pt idx="24">
                  <c:v>Comparaison/ Catégorisation/ Classification</c:v>
                </c:pt>
              </c:strCache>
            </c:strRef>
          </c:cat>
          <c:val>
            <c:numRef>
              <c:f>Edif!$I$3:$I$27</c:f>
            </c:numRef>
          </c:val>
        </c:ser>
        <c:ser>
          <c:idx val="9"/>
          <c:order val="9"/>
          <c:tx>
            <c:strRef>
              <c:f>Edif!$K$1:$K$2</c:f>
              <c:strCache>
                <c:ptCount val="1"/>
                <c:pt idx="0">
                  <c:v>Elèves chez qui le changement est Total</c:v>
                </c:pt>
              </c:strCache>
            </c:strRef>
          </c:tx>
          <c:cat>
            <c:strRef>
              <c:f>Edif!$A$3:$A$27</c:f>
              <c:strCache>
                <c:ptCount val="25"/>
                <c:pt idx="0">
                  <c:v>Transfert de ce qu’il vient d’apprendre</c:v>
                </c:pt>
                <c:pt idx="1">
                  <c:v>Capacité de compréhension et d’évaluation</c:v>
                </c:pt>
                <c:pt idx="2">
                  <c:v>Motivation intrinsèque à la tâche</c:v>
                </c:pt>
                <c:pt idx="3">
                  <c:v>Mémorisation</c:v>
                </c:pt>
                <c:pt idx="4">
                  <c:v>Compréhension</c:v>
                </c:pt>
                <c:pt idx="5">
                  <c:v>Résolution de problèmes</c:v>
                </c:pt>
                <c:pt idx="6">
                  <c:v>Régularité du rythme de travail</c:v>
                </c:pt>
                <c:pt idx="7">
                  <c:v>Concentration</c:v>
                </c:pt>
                <c:pt idx="8">
                  <c:v>Persévérance</c:v>
                </c:pt>
                <c:pt idx="9">
                  <c:v>Motivation à terminer son travail</c:v>
                </c:pt>
                <c:pt idx="10">
                  <c:v>Organisation des idées</c:v>
                </c:pt>
                <c:pt idx="11">
                  <c:v>Organisation du travail</c:v>
                </c:pt>
                <c:pt idx="12">
                  <c:v>Analyse</c:v>
                </c:pt>
                <c:pt idx="13">
                  <c:v>Communication</c:v>
                </c:pt>
                <c:pt idx="14">
                  <c:v>Réflexion avant l’action</c:v>
                </c:pt>
                <c:pt idx="15">
                  <c:v>Gestion des difficultés</c:v>
                </c:pt>
                <c:pt idx="16">
                  <c:v>Maîtrise de l’impulsivité/Auto-contrôle</c:v>
                </c:pt>
                <c:pt idx="17">
                  <c:v>Maintien de l’attention</c:v>
                </c:pt>
                <c:pt idx="18">
                  <c:v>Utilisation de stratégies efficaces</c:v>
                </c:pt>
                <c:pt idx="19">
                  <c:v>Evaluation</c:v>
                </c:pt>
                <c:pt idx="20">
                  <c:v>Envie d’apprendre, désir de savoir</c:v>
                </c:pt>
                <c:pt idx="21">
                  <c:v>Estime de soi</c:v>
                </c:pt>
                <c:pt idx="22">
                  <c:v>Sentiment de sécurité</c:v>
                </c:pt>
                <c:pt idx="23">
                  <c:v>Stratégies/ Procédures/ Savoir-faire</c:v>
                </c:pt>
                <c:pt idx="24">
                  <c:v>Comparaison/ Catégorisation/ Classification</c:v>
                </c:pt>
              </c:strCache>
            </c:strRef>
          </c:cat>
          <c:val>
            <c:numRef>
              <c:f>Edif!$K$3:$K$27</c:f>
            </c:numRef>
          </c:val>
        </c:ser>
        <c:axId val="126758272"/>
        <c:axId val="126764160"/>
      </c:barChart>
      <c:catAx>
        <c:axId val="126758272"/>
        <c:scaling>
          <c:orientation val="minMax"/>
        </c:scaling>
        <c:axPos val="b"/>
        <c:majorGridlines/>
        <c:tickLblPos val="nextTo"/>
        <c:crossAx val="126764160"/>
        <c:crosses val="autoZero"/>
        <c:auto val="1"/>
        <c:lblAlgn val="ctr"/>
        <c:lblOffset val="100"/>
      </c:catAx>
      <c:valAx>
        <c:axId val="126764160"/>
        <c:scaling>
          <c:orientation val="minMax"/>
        </c:scaling>
        <c:axPos val="l"/>
        <c:majorGridlines/>
        <c:numFmt formatCode="General" sourceLinked="1"/>
        <c:tickLblPos val="nextTo"/>
        <c:crossAx val="1267582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1457694197775293"/>
          <c:y val="1.7899586586011293E-3"/>
          <c:w val="0.61983774198816488"/>
          <c:h val="0.13651934792554601"/>
        </c:manualLayout>
      </c:layout>
    </c:legend>
    <c:plotVisOnly val="1"/>
  </c:chart>
  <c:txPr>
    <a:bodyPr/>
    <a:lstStyle/>
    <a:p>
      <a:pPr>
        <a:defRPr sz="1200"/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5"/>
  <c:chart>
    <c:plotArea>
      <c:layout/>
      <c:barChart>
        <c:barDir val="col"/>
        <c:grouping val="clustered"/>
        <c:ser>
          <c:idx val="0"/>
          <c:order val="0"/>
          <c:tx>
            <c:strRef>
              <c:f>'[Graphiques (Autosaved).xlsx]Parents'!$C$1</c:f>
              <c:strCache>
                <c:ptCount val="1"/>
                <c:pt idx="0">
                  <c:v>Primaire</c:v>
                </c:pt>
              </c:strCache>
            </c:strRef>
          </c:tx>
          <c:cat>
            <c:multiLvlStrRef>
              <c:f>'[Graphiques (Autosaved).xlsx]Parents'!$A$2:$B$34</c:f>
              <c:multiLvlStrCache>
                <c:ptCount val="33"/>
                <c:lvl>
                  <c:pt idx="0">
                    <c:v>Confiance en soi: progrès</c:v>
                  </c:pt>
                  <c:pt idx="1">
                    <c:v>Confiance en soi: par moments</c:v>
                  </c:pt>
                  <c:pt idx="2">
                    <c:v>Confiance en soi: pas de changement</c:v>
                  </c:pt>
                  <c:pt idx="3">
                    <c:v>Autonomie: progrès</c:v>
                  </c:pt>
                  <c:pt idx="4">
                    <c:v>Autonomie: par moments</c:v>
                  </c:pt>
                  <c:pt idx="5">
                    <c:v>Autonomie: pas de changement</c:v>
                  </c:pt>
                  <c:pt idx="6">
                    <c:v>Dialogue: progrès</c:v>
                  </c:pt>
                  <c:pt idx="7">
                    <c:v>Dialogue: par moments</c:v>
                  </c:pt>
                  <c:pt idx="8">
                    <c:v>Dialogue: pas de changement</c:v>
                  </c:pt>
                  <c:pt idx="9">
                    <c:v>Changement du contexte de travail: progrès</c:v>
                  </c:pt>
                  <c:pt idx="10">
                    <c:v>Changement du contexte de travail: par moments</c:v>
                  </c:pt>
                  <c:pt idx="11">
                    <c:v>Changement du contexte de travail: pas de changement</c:v>
                  </c:pt>
                  <c:pt idx="12">
                    <c:v>Etapes à suivre dans leurs études: progrès</c:v>
                  </c:pt>
                  <c:pt idx="13">
                    <c:v>Etapes à suivre dans leurs études: par moments</c:v>
                  </c:pt>
                  <c:pt idx="14">
                    <c:v>Etapes à suivre dans leurs études: pas de changement</c:v>
                  </c:pt>
                  <c:pt idx="15">
                    <c:v>Progrès clair au niveau des notes</c:v>
                  </c:pt>
                  <c:pt idx="16">
                    <c:v>Pas de changement au niveau des notes</c:v>
                  </c:pt>
                  <c:pt idx="17">
                    <c:v>Leurs attentes vis-à-vis de leurs enfants: progrès</c:v>
                  </c:pt>
                  <c:pt idx="18">
                    <c:v>Leurs attentes vis-à-vis de leurs enfants: possibilité de changement</c:v>
                  </c:pt>
                  <c:pt idx="19">
                    <c:v>Leurs attentes vis-à-vis de leurs enfants: pas de changement</c:v>
                  </c:pt>
                  <c:pt idx="20">
                    <c:v>Changement de leur conception des difficultés</c:v>
                  </c:pt>
                  <c:pt idx="21">
                    <c:v>Changement modéré de leur conception des difficultés</c:v>
                  </c:pt>
                  <c:pt idx="22">
                    <c:v>Pas de changement de leur conception des difficultés</c:v>
                  </c:pt>
                  <c:pt idx="23">
                    <c:v>Croient que leurs enfants peuvent progresser</c:v>
                  </c:pt>
                  <c:pt idx="24">
                    <c:v>Ne croient pas que leurs enfants peuvent progresser</c:v>
                  </c:pt>
                  <c:pt idx="25">
                    <c:v>Pensent qu'ils peuvent aider leurs enfants</c:v>
                  </c:pt>
                  <c:pt idx="26">
                    <c:v>Ne pensent pas qu'ils peuvent aider leurs enfants</c:v>
                  </c:pt>
                  <c:pt idx="27">
                    <c:v>Leurs attentes vis-à-vis de l'école: progrès</c:v>
                  </c:pt>
                  <c:pt idx="28">
                    <c:v>Leurs attentes vis-à-vis de l'école: possibilité de changement</c:v>
                  </c:pt>
                  <c:pt idx="29">
                    <c:v>Leurs attentes vis-à-vis de l'école: pas de changement</c:v>
                  </c:pt>
                  <c:pt idx="30">
                    <c:v>Attentes quant à la matière enseignée par le GIP: progrès</c:v>
                  </c:pt>
                  <c:pt idx="31">
                    <c:v>Attentes quant à la matière enseignée par le GIP: par moments</c:v>
                  </c:pt>
                  <c:pt idx="32">
                    <c:v>Attentes quant à la matière enseignée par le GIP: pas de changement</c:v>
                  </c:pt>
                </c:lvl>
                <c:lvl>
                  <c:pt idx="0">
                    <c:v>Q 1</c:v>
                  </c:pt>
                  <c:pt idx="3">
                    <c:v>Q 2</c:v>
                  </c:pt>
                  <c:pt idx="6">
                    <c:v>Q 3</c:v>
                  </c:pt>
                  <c:pt idx="9">
                    <c:v>Q 4</c:v>
                  </c:pt>
                  <c:pt idx="12">
                    <c:v>Q 5</c:v>
                  </c:pt>
                  <c:pt idx="15">
                    <c:v>Q 6</c:v>
                  </c:pt>
                  <c:pt idx="17">
                    <c:v>Q 7</c:v>
                  </c:pt>
                  <c:pt idx="20">
                    <c:v>Q 8</c:v>
                  </c:pt>
                  <c:pt idx="23">
                    <c:v>Q 9</c:v>
                  </c:pt>
                  <c:pt idx="25">
                    <c:v>Q 10</c:v>
                  </c:pt>
                  <c:pt idx="27">
                    <c:v>Q 11</c:v>
                  </c:pt>
                  <c:pt idx="30">
                    <c:v>Q 12</c:v>
                  </c:pt>
                </c:lvl>
              </c:multiLvlStrCache>
            </c:multiLvlStrRef>
          </c:cat>
          <c:val>
            <c:numRef>
              <c:f>'[Graphiques (Autosaved).xlsx]Parents'!$C$2:$C$34</c:f>
            </c:numRef>
          </c:val>
        </c:ser>
        <c:ser>
          <c:idx val="1"/>
          <c:order val="1"/>
          <c:tx>
            <c:strRef>
              <c:f>'[Graphiques (Autosaved).xlsx]Parents'!$D$1</c:f>
              <c:strCache>
                <c:ptCount val="1"/>
              </c:strCache>
            </c:strRef>
          </c:tx>
          <c:cat>
            <c:multiLvlStrRef>
              <c:f>'[Graphiques (Autosaved).xlsx]Parents'!$A$2:$B$34</c:f>
              <c:multiLvlStrCache>
                <c:ptCount val="33"/>
                <c:lvl>
                  <c:pt idx="0">
                    <c:v>Confiance en soi: progrès</c:v>
                  </c:pt>
                  <c:pt idx="1">
                    <c:v>Confiance en soi: par moments</c:v>
                  </c:pt>
                  <c:pt idx="2">
                    <c:v>Confiance en soi: pas de changement</c:v>
                  </c:pt>
                  <c:pt idx="3">
                    <c:v>Autonomie: progrès</c:v>
                  </c:pt>
                  <c:pt idx="4">
                    <c:v>Autonomie: par moments</c:v>
                  </c:pt>
                  <c:pt idx="5">
                    <c:v>Autonomie: pas de changement</c:v>
                  </c:pt>
                  <c:pt idx="6">
                    <c:v>Dialogue: progrès</c:v>
                  </c:pt>
                  <c:pt idx="7">
                    <c:v>Dialogue: par moments</c:v>
                  </c:pt>
                  <c:pt idx="8">
                    <c:v>Dialogue: pas de changement</c:v>
                  </c:pt>
                  <c:pt idx="9">
                    <c:v>Changement du contexte de travail: progrès</c:v>
                  </c:pt>
                  <c:pt idx="10">
                    <c:v>Changement du contexte de travail: par moments</c:v>
                  </c:pt>
                  <c:pt idx="11">
                    <c:v>Changement du contexte de travail: pas de changement</c:v>
                  </c:pt>
                  <c:pt idx="12">
                    <c:v>Etapes à suivre dans leurs études: progrès</c:v>
                  </c:pt>
                  <c:pt idx="13">
                    <c:v>Etapes à suivre dans leurs études: par moments</c:v>
                  </c:pt>
                  <c:pt idx="14">
                    <c:v>Etapes à suivre dans leurs études: pas de changement</c:v>
                  </c:pt>
                  <c:pt idx="15">
                    <c:v>Progrès clair au niveau des notes</c:v>
                  </c:pt>
                  <c:pt idx="16">
                    <c:v>Pas de changement au niveau des notes</c:v>
                  </c:pt>
                  <c:pt idx="17">
                    <c:v>Leurs attentes vis-à-vis de leurs enfants: progrès</c:v>
                  </c:pt>
                  <c:pt idx="18">
                    <c:v>Leurs attentes vis-à-vis de leurs enfants: possibilité de changement</c:v>
                  </c:pt>
                  <c:pt idx="19">
                    <c:v>Leurs attentes vis-à-vis de leurs enfants: pas de changement</c:v>
                  </c:pt>
                  <c:pt idx="20">
                    <c:v>Changement de leur conception des difficultés</c:v>
                  </c:pt>
                  <c:pt idx="21">
                    <c:v>Changement modéré de leur conception des difficultés</c:v>
                  </c:pt>
                  <c:pt idx="22">
                    <c:v>Pas de changement de leur conception des difficultés</c:v>
                  </c:pt>
                  <c:pt idx="23">
                    <c:v>Croient que leurs enfants peuvent progresser</c:v>
                  </c:pt>
                  <c:pt idx="24">
                    <c:v>Ne croient pas que leurs enfants peuvent progresser</c:v>
                  </c:pt>
                  <c:pt idx="25">
                    <c:v>Pensent qu'ils peuvent aider leurs enfants</c:v>
                  </c:pt>
                  <c:pt idx="26">
                    <c:v>Ne pensent pas qu'ils peuvent aider leurs enfants</c:v>
                  </c:pt>
                  <c:pt idx="27">
                    <c:v>Leurs attentes vis-à-vis de l'école: progrès</c:v>
                  </c:pt>
                  <c:pt idx="28">
                    <c:v>Leurs attentes vis-à-vis de l'école: possibilité de changement</c:v>
                  </c:pt>
                  <c:pt idx="29">
                    <c:v>Leurs attentes vis-à-vis de l'école: pas de changement</c:v>
                  </c:pt>
                  <c:pt idx="30">
                    <c:v>Attentes quant à la matière enseignée par le GIP: progrès</c:v>
                  </c:pt>
                  <c:pt idx="31">
                    <c:v>Attentes quant à la matière enseignée par le GIP: par moments</c:v>
                  </c:pt>
                  <c:pt idx="32">
                    <c:v>Attentes quant à la matière enseignée par le GIP: pas de changement</c:v>
                  </c:pt>
                </c:lvl>
                <c:lvl>
                  <c:pt idx="0">
                    <c:v>Q 1</c:v>
                  </c:pt>
                  <c:pt idx="3">
                    <c:v>Q 2</c:v>
                  </c:pt>
                  <c:pt idx="6">
                    <c:v>Q 3</c:v>
                  </c:pt>
                  <c:pt idx="9">
                    <c:v>Q 4</c:v>
                  </c:pt>
                  <c:pt idx="12">
                    <c:v>Q 5</c:v>
                  </c:pt>
                  <c:pt idx="15">
                    <c:v>Q 6</c:v>
                  </c:pt>
                  <c:pt idx="17">
                    <c:v>Q 7</c:v>
                  </c:pt>
                  <c:pt idx="20">
                    <c:v>Q 8</c:v>
                  </c:pt>
                  <c:pt idx="23">
                    <c:v>Q 9</c:v>
                  </c:pt>
                  <c:pt idx="25">
                    <c:v>Q 10</c:v>
                  </c:pt>
                  <c:pt idx="27">
                    <c:v>Q 11</c:v>
                  </c:pt>
                  <c:pt idx="30">
                    <c:v>Q 12</c:v>
                  </c:pt>
                </c:lvl>
              </c:multiLvlStrCache>
            </c:multiLvlStrRef>
          </c:cat>
          <c:val>
            <c:numRef>
              <c:f>'[Graphiques (Autosaved).xlsx]Parents'!$D$2:$D$34</c:f>
            </c:numRef>
          </c:val>
        </c:ser>
        <c:ser>
          <c:idx val="2"/>
          <c:order val="2"/>
          <c:tx>
            <c:strRef>
              <c:f>'[Graphiques (Autosaved).xlsx]Parents'!$E$1</c:f>
              <c:strCache>
                <c:ptCount val="1"/>
              </c:strCache>
            </c:strRef>
          </c:tx>
          <c:cat>
            <c:multiLvlStrRef>
              <c:f>'[Graphiques (Autosaved).xlsx]Parents'!$A$2:$B$34</c:f>
              <c:multiLvlStrCache>
                <c:ptCount val="33"/>
                <c:lvl>
                  <c:pt idx="0">
                    <c:v>Confiance en soi: progrès</c:v>
                  </c:pt>
                  <c:pt idx="1">
                    <c:v>Confiance en soi: par moments</c:v>
                  </c:pt>
                  <c:pt idx="2">
                    <c:v>Confiance en soi: pas de changement</c:v>
                  </c:pt>
                  <c:pt idx="3">
                    <c:v>Autonomie: progrès</c:v>
                  </c:pt>
                  <c:pt idx="4">
                    <c:v>Autonomie: par moments</c:v>
                  </c:pt>
                  <c:pt idx="5">
                    <c:v>Autonomie: pas de changement</c:v>
                  </c:pt>
                  <c:pt idx="6">
                    <c:v>Dialogue: progrès</c:v>
                  </c:pt>
                  <c:pt idx="7">
                    <c:v>Dialogue: par moments</c:v>
                  </c:pt>
                  <c:pt idx="8">
                    <c:v>Dialogue: pas de changement</c:v>
                  </c:pt>
                  <c:pt idx="9">
                    <c:v>Changement du contexte de travail: progrès</c:v>
                  </c:pt>
                  <c:pt idx="10">
                    <c:v>Changement du contexte de travail: par moments</c:v>
                  </c:pt>
                  <c:pt idx="11">
                    <c:v>Changement du contexte de travail: pas de changement</c:v>
                  </c:pt>
                  <c:pt idx="12">
                    <c:v>Etapes à suivre dans leurs études: progrès</c:v>
                  </c:pt>
                  <c:pt idx="13">
                    <c:v>Etapes à suivre dans leurs études: par moments</c:v>
                  </c:pt>
                  <c:pt idx="14">
                    <c:v>Etapes à suivre dans leurs études: pas de changement</c:v>
                  </c:pt>
                  <c:pt idx="15">
                    <c:v>Progrès clair au niveau des notes</c:v>
                  </c:pt>
                  <c:pt idx="16">
                    <c:v>Pas de changement au niveau des notes</c:v>
                  </c:pt>
                  <c:pt idx="17">
                    <c:v>Leurs attentes vis-à-vis de leurs enfants: progrès</c:v>
                  </c:pt>
                  <c:pt idx="18">
                    <c:v>Leurs attentes vis-à-vis de leurs enfants: possibilité de changement</c:v>
                  </c:pt>
                  <c:pt idx="19">
                    <c:v>Leurs attentes vis-à-vis de leurs enfants: pas de changement</c:v>
                  </c:pt>
                  <c:pt idx="20">
                    <c:v>Changement de leur conception des difficultés</c:v>
                  </c:pt>
                  <c:pt idx="21">
                    <c:v>Changement modéré de leur conception des difficultés</c:v>
                  </c:pt>
                  <c:pt idx="22">
                    <c:v>Pas de changement de leur conception des difficultés</c:v>
                  </c:pt>
                  <c:pt idx="23">
                    <c:v>Croient que leurs enfants peuvent progresser</c:v>
                  </c:pt>
                  <c:pt idx="24">
                    <c:v>Ne croient pas que leurs enfants peuvent progresser</c:v>
                  </c:pt>
                  <c:pt idx="25">
                    <c:v>Pensent qu'ils peuvent aider leurs enfants</c:v>
                  </c:pt>
                  <c:pt idx="26">
                    <c:v>Ne pensent pas qu'ils peuvent aider leurs enfants</c:v>
                  </c:pt>
                  <c:pt idx="27">
                    <c:v>Leurs attentes vis-à-vis de l'école: progrès</c:v>
                  </c:pt>
                  <c:pt idx="28">
                    <c:v>Leurs attentes vis-à-vis de l'école: possibilité de changement</c:v>
                  </c:pt>
                  <c:pt idx="29">
                    <c:v>Leurs attentes vis-à-vis de l'école: pas de changement</c:v>
                  </c:pt>
                  <c:pt idx="30">
                    <c:v>Attentes quant à la matière enseignée par le GIP: progrès</c:v>
                  </c:pt>
                  <c:pt idx="31">
                    <c:v>Attentes quant à la matière enseignée par le GIP: par moments</c:v>
                  </c:pt>
                  <c:pt idx="32">
                    <c:v>Attentes quant à la matière enseignée par le GIP: pas de changement</c:v>
                  </c:pt>
                </c:lvl>
                <c:lvl>
                  <c:pt idx="0">
                    <c:v>Q 1</c:v>
                  </c:pt>
                  <c:pt idx="3">
                    <c:v>Q 2</c:v>
                  </c:pt>
                  <c:pt idx="6">
                    <c:v>Q 3</c:v>
                  </c:pt>
                  <c:pt idx="9">
                    <c:v>Q 4</c:v>
                  </c:pt>
                  <c:pt idx="12">
                    <c:v>Q 5</c:v>
                  </c:pt>
                  <c:pt idx="15">
                    <c:v>Q 6</c:v>
                  </c:pt>
                  <c:pt idx="17">
                    <c:v>Q 7</c:v>
                  </c:pt>
                  <c:pt idx="20">
                    <c:v>Q 8</c:v>
                  </c:pt>
                  <c:pt idx="23">
                    <c:v>Q 9</c:v>
                  </c:pt>
                  <c:pt idx="25">
                    <c:v>Q 10</c:v>
                  </c:pt>
                  <c:pt idx="27">
                    <c:v>Q 11</c:v>
                  </c:pt>
                  <c:pt idx="30">
                    <c:v>Q 12</c:v>
                  </c:pt>
                </c:lvl>
              </c:multiLvlStrCache>
            </c:multiLvlStrRef>
          </c:cat>
          <c:val>
            <c:numRef>
              <c:f>'[Graphiques (Autosaved).xlsx]Parents'!$E$2:$E$34</c:f>
            </c:numRef>
          </c:val>
        </c:ser>
        <c:ser>
          <c:idx val="3"/>
          <c:order val="3"/>
          <c:tx>
            <c:strRef>
              <c:f>'[Graphiques (Autosaved).xlsx]Parents'!$F$1</c:f>
              <c:strCache>
                <c:ptCount val="1"/>
                <c:pt idx="0">
                  <c:v>Primaire 2009-2010</c:v>
                </c:pt>
              </c:strCache>
            </c:strRef>
          </c:tx>
          <c:cat>
            <c:multiLvlStrRef>
              <c:f>'[Graphiques (Autosaved).xlsx]Parents'!$A$2:$B$34</c:f>
              <c:multiLvlStrCache>
                <c:ptCount val="33"/>
                <c:lvl>
                  <c:pt idx="0">
                    <c:v>Confiance en soi: progrès</c:v>
                  </c:pt>
                  <c:pt idx="1">
                    <c:v>Confiance en soi: par moments</c:v>
                  </c:pt>
                  <c:pt idx="2">
                    <c:v>Confiance en soi: pas de changement</c:v>
                  </c:pt>
                  <c:pt idx="3">
                    <c:v>Autonomie: progrès</c:v>
                  </c:pt>
                  <c:pt idx="4">
                    <c:v>Autonomie: par moments</c:v>
                  </c:pt>
                  <c:pt idx="5">
                    <c:v>Autonomie: pas de changement</c:v>
                  </c:pt>
                  <c:pt idx="6">
                    <c:v>Dialogue: progrès</c:v>
                  </c:pt>
                  <c:pt idx="7">
                    <c:v>Dialogue: par moments</c:v>
                  </c:pt>
                  <c:pt idx="8">
                    <c:v>Dialogue: pas de changement</c:v>
                  </c:pt>
                  <c:pt idx="9">
                    <c:v>Changement du contexte de travail: progrès</c:v>
                  </c:pt>
                  <c:pt idx="10">
                    <c:v>Changement du contexte de travail: par moments</c:v>
                  </c:pt>
                  <c:pt idx="11">
                    <c:v>Changement du contexte de travail: pas de changement</c:v>
                  </c:pt>
                  <c:pt idx="12">
                    <c:v>Etapes à suivre dans leurs études: progrès</c:v>
                  </c:pt>
                  <c:pt idx="13">
                    <c:v>Etapes à suivre dans leurs études: par moments</c:v>
                  </c:pt>
                  <c:pt idx="14">
                    <c:v>Etapes à suivre dans leurs études: pas de changement</c:v>
                  </c:pt>
                  <c:pt idx="15">
                    <c:v>Progrès clair au niveau des notes</c:v>
                  </c:pt>
                  <c:pt idx="16">
                    <c:v>Pas de changement au niveau des notes</c:v>
                  </c:pt>
                  <c:pt idx="17">
                    <c:v>Leurs attentes vis-à-vis de leurs enfants: progrès</c:v>
                  </c:pt>
                  <c:pt idx="18">
                    <c:v>Leurs attentes vis-à-vis de leurs enfants: possibilité de changement</c:v>
                  </c:pt>
                  <c:pt idx="19">
                    <c:v>Leurs attentes vis-à-vis de leurs enfants: pas de changement</c:v>
                  </c:pt>
                  <c:pt idx="20">
                    <c:v>Changement de leur conception des difficultés</c:v>
                  </c:pt>
                  <c:pt idx="21">
                    <c:v>Changement modéré de leur conception des difficultés</c:v>
                  </c:pt>
                  <c:pt idx="22">
                    <c:v>Pas de changement de leur conception des difficultés</c:v>
                  </c:pt>
                  <c:pt idx="23">
                    <c:v>Croient que leurs enfants peuvent progresser</c:v>
                  </c:pt>
                  <c:pt idx="24">
                    <c:v>Ne croient pas que leurs enfants peuvent progresser</c:v>
                  </c:pt>
                  <c:pt idx="25">
                    <c:v>Pensent qu'ils peuvent aider leurs enfants</c:v>
                  </c:pt>
                  <c:pt idx="26">
                    <c:v>Ne pensent pas qu'ils peuvent aider leurs enfants</c:v>
                  </c:pt>
                  <c:pt idx="27">
                    <c:v>Leurs attentes vis-à-vis de l'école: progrès</c:v>
                  </c:pt>
                  <c:pt idx="28">
                    <c:v>Leurs attentes vis-à-vis de l'école: possibilité de changement</c:v>
                  </c:pt>
                  <c:pt idx="29">
                    <c:v>Leurs attentes vis-à-vis de l'école: pas de changement</c:v>
                  </c:pt>
                  <c:pt idx="30">
                    <c:v>Attentes quant à la matière enseignée par le GIP: progrès</c:v>
                  </c:pt>
                  <c:pt idx="31">
                    <c:v>Attentes quant à la matière enseignée par le GIP: par moments</c:v>
                  </c:pt>
                  <c:pt idx="32">
                    <c:v>Attentes quant à la matière enseignée par le GIP: pas de changement</c:v>
                  </c:pt>
                </c:lvl>
                <c:lvl>
                  <c:pt idx="0">
                    <c:v>Q 1</c:v>
                  </c:pt>
                  <c:pt idx="3">
                    <c:v>Q 2</c:v>
                  </c:pt>
                  <c:pt idx="6">
                    <c:v>Q 3</c:v>
                  </c:pt>
                  <c:pt idx="9">
                    <c:v>Q 4</c:v>
                  </c:pt>
                  <c:pt idx="12">
                    <c:v>Q 5</c:v>
                  </c:pt>
                  <c:pt idx="15">
                    <c:v>Q 6</c:v>
                  </c:pt>
                  <c:pt idx="17">
                    <c:v>Q 7</c:v>
                  </c:pt>
                  <c:pt idx="20">
                    <c:v>Q 8</c:v>
                  </c:pt>
                  <c:pt idx="23">
                    <c:v>Q 9</c:v>
                  </c:pt>
                  <c:pt idx="25">
                    <c:v>Q 10</c:v>
                  </c:pt>
                  <c:pt idx="27">
                    <c:v>Q 11</c:v>
                  </c:pt>
                  <c:pt idx="30">
                    <c:v>Q 12</c:v>
                  </c:pt>
                </c:lvl>
              </c:multiLvlStrCache>
            </c:multiLvlStrRef>
          </c:cat>
          <c:val>
            <c:numRef>
              <c:f>'[Graphiques (Autosaved).xlsx]Parents'!$F$2:$F$34</c:f>
            </c:numRef>
          </c:val>
        </c:ser>
        <c:ser>
          <c:idx val="4"/>
          <c:order val="4"/>
          <c:tx>
            <c:strRef>
              <c:f>'[Graphiques (Autosaved).xlsx]Parents'!$G$1</c:f>
              <c:strCache>
                <c:ptCount val="1"/>
                <c:pt idx="0">
                  <c:v>Primaire 2010-2011</c:v>
                </c:pt>
              </c:strCache>
            </c:strRef>
          </c:tx>
          <c:cat>
            <c:multiLvlStrRef>
              <c:f>'[Graphiques (Autosaved).xlsx]Parents'!$A$2:$B$34</c:f>
              <c:multiLvlStrCache>
                <c:ptCount val="33"/>
                <c:lvl>
                  <c:pt idx="0">
                    <c:v>Confiance en soi: progrès</c:v>
                  </c:pt>
                  <c:pt idx="1">
                    <c:v>Confiance en soi: par moments</c:v>
                  </c:pt>
                  <c:pt idx="2">
                    <c:v>Confiance en soi: pas de changement</c:v>
                  </c:pt>
                  <c:pt idx="3">
                    <c:v>Autonomie: progrès</c:v>
                  </c:pt>
                  <c:pt idx="4">
                    <c:v>Autonomie: par moments</c:v>
                  </c:pt>
                  <c:pt idx="5">
                    <c:v>Autonomie: pas de changement</c:v>
                  </c:pt>
                  <c:pt idx="6">
                    <c:v>Dialogue: progrès</c:v>
                  </c:pt>
                  <c:pt idx="7">
                    <c:v>Dialogue: par moments</c:v>
                  </c:pt>
                  <c:pt idx="8">
                    <c:v>Dialogue: pas de changement</c:v>
                  </c:pt>
                  <c:pt idx="9">
                    <c:v>Changement du contexte de travail: progrès</c:v>
                  </c:pt>
                  <c:pt idx="10">
                    <c:v>Changement du contexte de travail: par moments</c:v>
                  </c:pt>
                  <c:pt idx="11">
                    <c:v>Changement du contexte de travail: pas de changement</c:v>
                  </c:pt>
                  <c:pt idx="12">
                    <c:v>Etapes à suivre dans leurs études: progrès</c:v>
                  </c:pt>
                  <c:pt idx="13">
                    <c:v>Etapes à suivre dans leurs études: par moments</c:v>
                  </c:pt>
                  <c:pt idx="14">
                    <c:v>Etapes à suivre dans leurs études: pas de changement</c:v>
                  </c:pt>
                  <c:pt idx="15">
                    <c:v>Progrès clair au niveau des notes</c:v>
                  </c:pt>
                  <c:pt idx="16">
                    <c:v>Pas de changement au niveau des notes</c:v>
                  </c:pt>
                  <c:pt idx="17">
                    <c:v>Leurs attentes vis-à-vis de leurs enfants: progrès</c:v>
                  </c:pt>
                  <c:pt idx="18">
                    <c:v>Leurs attentes vis-à-vis de leurs enfants: possibilité de changement</c:v>
                  </c:pt>
                  <c:pt idx="19">
                    <c:v>Leurs attentes vis-à-vis de leurs enfants: pas de changement</c:v>
                  </c:pt>
                  <c:pt idx="20">
                    <c:v>Changement de leur conception des difficultés</c:v>
                  </c:pt>
                  <c:pt idx="21">
                    <c:v>Changement modéré de leur conception des difficultés</c:v>
                  </c:pt>
                  <c:pt idx="22">
                    <c:v>Pas de changement de leur conception des difficultés</c:v>
                  </c:pt>
                  <c:pt idx="23">
                    <c:v>Croient que leurs enfants peuvent progresser</c:v>
                  </c:pt>
                  <c:pt idx="24">
                    <c:v>Ne croient pas que leurs enfants peuvent progresser</c:v>
                  </c:pt>
                  <c:pt idx="25">
                    <c:v>Pensent qu'ils peuvent aider leurs enfants</c:v>
                  </c:pt>
                  <c:pt idx="26">
                    <c:v>Ne pensent pas qu'ils peuvent aider leurs enfants</c:v>
                  </c:pt>
                  <c:pt idx="27">
                    <c:v>Leurs attentes vis-à-vis de l'école: progrès</c:v>
                  </c:pt>
                  <c:pt idx="28">
                    <c:v>Leurs attentes vis-à-vis de l'école: possibilité de changement</c:v>
                  </c:pt>
                  <c:pt idx="29">
                    <c:v>Leurs attentes vis-à-vis de l'école: pas de changement</c:v>
                  </c:pt>
                  <c:pt idx="30">
                    <c:v>Attentes quant à la matière enseignée par le GIP: progrès</c:v>
                  </c:pt>
                  <c:pt idx="31">
                    <c:v>Attentes quant à la matière enseignée par le GIP: par moments</c:v>
                  </c:pt>
                  <c:pt idx="32">
                    <c:v>Attentes quant à la matière enseignée par le GIP: pas de changement</c:v>
                  </c:pt>
                </c:lvl>
                <c:lvl>
                  <c:pt idx="0">
                    <c:v>Q 1</c:v>
                  </c:pt>
                  <c:pt idx="3">
                    <c:v>Q 2</c:v>
                  </c:pt>
                  <c:pt idx="6">
                    <c:v>Q 3</c:v>
                  </c:pt>
                  <c:pt idx="9">
                    <c:v>Q 4</c:v>
                  </c:pt>
                  <c:pt idx="12">
                    <c:v>Q 5</c:v>
                  </c:pt>
                  <c:pt idx="15">
                    <c:v>Q 6</c:v>
                  </c:pt>
                  <c:pt idx="17">
                    <c:v>Q 7</c:v>
                  </c:pt>
                  <c:pt idx="20">
                    <c:v>Q 8</c:v>
                  </c:pt>
                  <c:pt idx="23">
                    <c:v>Q 9</c:v>
                  </c:pt>
                  <c:pt idx="25">
                    <c:v>Q 10</c:v>
                  </c:pt>
                  <c:pt idx="27">
                    <c:v>Q 11</c:v>
                  </c:pt>
                  <c:pt idx="30">
                    <c:v>Q 12</c:v>
                  </c:pt>
                </c:lvl>
              </c:multiLvlStrCache>
            </c:multiLvlStrRef>
          </c:cat>
          <c:val>
            <c:numRef>
              <c:f>'[Graphiques (Autosaved).xlsx]Parents'!$G$2:$G$34</c:f>
            </c:numRef>
          </c:val>
        </c:ser>
        <c:ser>
          <c:idx val="5"/>
          <c:order val="5"/>
          <c:tx>
            <c:strRef>
              <c:f>'[Graphiques (Autosaved).xlsx]Parents'!$H$1</c:f>
              <c:strCache>
                <c:ptCount val="1"/>
                <c:pt idx="0">
                  <c:v>Complémentaire</c:v>
                </c:pt>
              </c:strCache>
            </c:strRef>
          </c:tx>
          <c:cat>
            <c:multiLvlStrRef>
              <c:f>'[Graphiques (Autosaved).xlsx]Parents'!$A$2:$B$34</c:f>
              <c:multiLvlStrCache>
                <c:ptCount val="33"/>
                <c:lvl>
                  <c:pt idx="0">
                    <c:v>Confiance en soi: progrès</c:v>
                  </c:pt>
                  <c:pt idx="1">
                    <c:v>Confiance en soi: par moments</c:v>
                  </c:pt>
                  <c:pt idx="2">
                    <c:v>Confiance en soi: pas de changement</c:v>
                  </c:pt>
                  <c:pt idx="3">
                    <c:v>Autonomie: progrès</c:v>
                  </c:pt>
                  <c:pt idx="4">
                    <c:v>Autonomie: par moments</c:v>
                  </c:pt>
                  <c:pt idx="5">
                    <c:v>Autonomie: pas de changement</c:v>
                  </c:pt>
                  <c:pt idx="6">
                    <c:v>Dialogue: progrès</c:v>
                  </c:pt>
                  <c:pt idx="7">
                    <c:v>Dialogue: par moments</c:v>
                  </c:pt>
                  <c:pt idx="8">
                    <c:v>Dialogue: pas de changement</c:v>
                  </c:pt>
                  <c:pt idx="9">
                    <c:v>Changement du contexte de travail: progrès</c:v>
                  </c:pt>
                  <c:pt idx="10">
                    <c:v>Changement du contexte de travail: par moments</c:v>
                  </c:pt>
                  <c:pt idx="11">
                    <c:v>Changement du contexte de travail: pas de changement</c:v>
                  </c:pt>
                  <c:pt idx="12">
                    <c:v>Etapes à suivre dans leurs études: progrès</c:v>
                  </c:pt>
                  <c:pt idx="13">
                    <c:v>Etapes à suivre dans leurs études: par moments</c:v>
                  </c:pt>
                  <c:pt idx="14">
                    <c:v>Etapes à suivre dans leurs études: pas de changement</c:v>
                  </c:pt>
                  <c:pt idx="15">
                    <c:v>Progrès clair au niveau des notes</c:v>
                  </c:pt>
                  <c:pt idx="16">
                    <c:v>Pas de changement au niveau des notes</c:v>
                  </c:pt>
                  <c:pt idx="17">
                    <c:v>Leurs attentes vis-à-vis de leurs enfants: progrès</c:v>
                  </c:pt>
                  <c:pt idx="18">
                    <c:v>Leurs attentes vis-à-vis de leurs enfants: possibilité de changement</c:v>
                  </c:pt>
                  <c:pt idx="19">
                    <c:v>Leurs attentes vis-à-vis de leurs enfants: pas de changement</c:v>
                  </c:pt>
                  <c:pt idx="20">
                    <c:v>Changement de leur conception des difficultés</c:v>
                  </c:pt>
                  <c:pt idx="21">
                    <c:v>Changement modéré de leur conception des difficultés</c:v>
                  </c:pt>
                  <c:pt idx="22">
                    <c:v>Pas de changement de leur conception des difficultés</c:v>
                  </c:pt>
                  <c:pt idx="23">
                    <c:v>Croient que leurs enfants peuvent progresser</c:v>
                  </c:pt>
                  <c:pt idx="24">
                    <c:v>Ne croient pas que leurs enfants peuvent progresser</c:v>
                  </c:pt>
                  <c:pt idx="25">
                    <c:v>Pensent qu'ils peuvent aider leurs enfants</c:v>
                  </c:pt>
                  <c:pt idx="26">
                    <c:v>Ne pensent pas qu'ils peuvent aider leurs enfants</c:v>
                  </c:pt>
                  <c:pt idx="27">
                    <c:v>Leurs attentes vis-à-vis de l'école: progrès</c:v>
                  </c:pt>
                  <c:pt idx="28">
                    <c:v>Leurs attentes vis-à-vis de l'école: possibilité de changement</c:v>
                  </c:pt>
                  <c:pt idx="29">
                    <c:v>Leurs attentes vis-à-vis de l'école: pas de changement</c:v>
                  </c:pt>
                  <c:pt idx="30">
                    <c:v>Attentes quant à la matière enseignée par le GIP: progrès</c:v>
                  </c:pt>
                  <c:pt idx="31">
                    <c:v>Attentes quant à la matière enseignée par le GIP: par moments</c:v>
                  </c:pt>
                  <c:pt idx="32">
                    <c:v>Attentes quant à la matière enseignée par le GIP: pas de changement</c:v>
                  </c:pt>
                </c:lvl>
                <c:lvl>
                  <c:pt idx="0">
                    <c:v>Q 1</c:v>
                  </c:pt>
                  <c:pt idx="3">
                    <c:v>Q 2</c:v>
                  </c:pt>
                  <c:pt idx="6">
                    <c:v>Q 3</c:v>
                  </c:pt>
                  <c:pt idx="9">
                    <c:v>Q 4</c:v>
                  </c:pt>
                  <c:pt idx="12">
                    <c:v>Q 5</c:v>
                  </c:pt>
                  <c:pt idx="15">
                    <c:v>Q 6</c:v>
                  </c:pt>
                  <c:pt idx="17">
                    <c:v>Q 7</c:v>
                  </c:pt>
                  <c:pt idx="20">
                    <c:v>Q 8</c:v>
                  </c:pt>
                  <c:pt idx="23">
                    <c:v>Q 9</c:v>
                  </c:pt>
                  <c:pt idx="25">
                    <c:v>Q 10</c:v>
                  </c:pt>
                  <c:pt idx="27">
                    <c:v>Q 11</c:v>
                  </c:pt>
                  <c:pt idx="30">
                    <c:v>Q 12</c:v>
                  </c:pt>
                </c:lvl>
              </c:multiLvlStrCache>
            </c:multiLvlStrRef>
          </c:cat>
          <c:val>
            <c:numRef>
              <c:f>'[Graphiques (Autosaved).xlsx]Parents'!$H$2:$H$34</c:f>
            </c:numRef>
          </c:val>
        </c:ser>
        <c:ser>
          <c:idx val="6"/>
          <c:order val="6"/>
          <c:tx>
            <c:strRef>
              <c:f>'[Graphiques (Autosaved).xlsx]Parents'!$I$1</c:f>
              <c:strCache>
                <c:ptCount val="1"/>
              </c:strCache>
            </c:strRef>
          </c:tx>
          <c:cat>
            <c:multiLvlStrRef>
              <c:f>'[Graphiques (Autosaved).xlsx]Parents'!$A$2:$B$34</c:f>
              <c:multiLvlStrCache>
                <c:ptCount val="33"/>
                <c:lvl>
                  <c:pt idx="0">
                    <c:v>Confiance en soi: progrès</c:v>
                  </c:pt>
                  <c:pt idx="1">
                    <c:v>Confiance en soi: par moments</c:v>
                  </c:pt>
                  <c:pt idx="2">
                    <c:v>Confiance en soi: pas de changement</c:v>
                  </c:pt>
                  <c:pt idx="3">
                    <c:v>Autonomie: progrès</c:v>
                  </c:pt>
                  <c:pt idx="4">
                    <c:v>Autonomie: par moments</c:v>
                  </c:pt>
                  <c:pt idx="5">
                    <c:v>Autonomie: pas de changement</c:v>
                  </c:pt>
                  <c:pt idx="6">
                    <c:v>Dialogue: progrès</c:v>
                  </c:pt>
                  <c:pt idx="7">
                    <c:v>Dialogue: par moments</c:v>
                  </c:pt>
                  <c:pt idx="8">
                    <c:v>Dialogue: pas de changement</c:v>
                  </c:pt>
                  <c:pt idx="9">
                    <c:v>Changement du contexte de travail: progrès</c:v>
                  </c:pt>
                  <c:pt idx="10">
                    <c:v>Changement du contexte de travail: par moments</c:v>
                  </c:pt>
                  <c:pt idx="11">
                    <c:v>Changement du contexte de travail: pas de changement</c:v>
                  </c:pt>
                  <c:pt idx="12">
                    <c:v>Etapes à suivre dans leurs études: progrès</c:v>
                  </c:pt>
                  <c:pt idx="13">
                    <c:v>Etapes à suivre dans leurs études: par moments</c:v>
                  </c:pt>
                  <c:pt idx="14">
                    <c:v>Etapes à suivre dans leurs études: pas de changement</c:v>
                  </c:pt>
                  <c:pt idx="15">
                    <c:v>Progrès clair au niveau des notes</c:v>
                  </c:pt>
                  <c:pt idx="16">
                    <c:v>Pas de changement au niveau des notes</c:v>
                  </c:pt>
                  <c:pt idx="17">
                    <c:v>Leurs attentes vis-à-vis de leurs enfants: progrès</c:v>
                  </c:pt>
                  <c:pt idx="18">
                    <c:v>Leurs attentes vis-à-vis de leurs enfants: possibilité de changement</c:v>
                  </c:pt>
                  <c:pt idx="19">
                    <c:v>Leurs attentes vis-à-vis de leurs enfants: pas de changement</c:v>
                  </c:pt>
                  <c:pt idx="20">
                    <c:v>Changement de leur conception des difficultés</c:v>
                  </c:pt>
                  <c:pt idx="21">
                    <c:v>Changement modéré de leur conception des difficultés</c:v>
                  </c:pt>
                  <c:pt idx="22">
                    <c:v>Pas de changement de leur conception des difficultés</c:v>
                  </c:pt>
                  <c:pt idx="23">
                    <c:v>Croient que leurs enfants peuvent progresser</c:v>
                  </c:pt>
                  <c:pt idx="24">
                    <c:v>Ne croient pas que leurs enfants peuvent progresser</c:v>
                  </c:pt>
                  <c:pt idx="25">
                    <c:v>Pensent qu'ils peuvent aider leurs enfants</c:v>
                  </c:pt>
                  <c:pt idx="26">
                    <c:v>Ne pensent pas qu'ils peuvent aider leurs enfants</c:v>
                  </c:pt>
                  <c:pt idx="27">
                    <c:v>Leurs attentes vis-à-vis de l'école: progrès</c:v>
                  </c:pt>
                  <c:pt idx="28">
                    <c:v>Leurs attentes vis-à-vis de l'école: possibilité de changement</c:v>
                  </c:pt>
                  <c:pt idx="29">
                    <c:v>Leurs attentes vis-à-vis de l'école: pas de changement</c:v>
                  </c:pt>
                  <c:pt idx="30">
                    <c:v>Attentes quant à la matière enseignée par le GIP: progrès</c:v>
                  </c:pt>
                  <c:pt idx="31">
                    <c:v>Attentes quant à la matière enseignée par le GIP: par moments</c:v>
                  </c:pt>
                  <c:pt idx="32">
                    <c:v>Attentes quant à la matière enseignée par le GIP: pas de changement</c:v>
                  </c:pt>
                </c:lvl>
                <c:lvl>
                  <c:pt idx="0">
                    <c:v>Q 1</c:v>
                  </c:pt>
                  <c:pt idx="3">
                    <c:v>Q 2</c:v>
                  </c:pt>
                  <c:pt idx="6">
                    <c:v>Q 3</c:v>
                  </c:pt>
                  <c:pt idx="9">
                    <c:v>Q 4</c:v>
                  </c:pt>
                  <c:pt idx="12">
                    <c:v>Q 5</c:v>
                  </c:pt>
                  <c:pt idx="15">
                    <c:v>Q 6</c:v>
                  </c:pt>
                  <c:pt idx="17">
                    <c:v>Q 7</c:v>
                  </c:pt>
                  <c:pt idx="20">
                    <c:v>Q 8</c:v>
                  </c:pt>
                  <c:pt idx="23">
                    <c:v>Q 9</c:v>
                  </c:pt>
                  <c:pt idx="25">
                    <c:v>Q 10</c:v>
                  </c:pt>
                  <c:pt idx="27">
                    <c:v>Q 11</c:v>
                  </c:pt>
                  <c:pt idx="30">
                    <c:v>Q 12</c:v>
                  </c:pt>
                </c:lvl>
              </c:multiLvlStrCache>
            </c:multiLvlStrRef>
          </c:cat>
          <c:val>
            <c:numRef>
              <c:f>'[Graphiques (Autosaved).xlsx]Parents'!$I$2:$I$34</c:f>
            </c:numRef>
          </c:val>
        </c:ser>
        <c:ser>
          <c:idx val="7"/>
          <c:order val="7"/>
          <c:tx>
            <c:strRef>
              <c:f>'[Graphiques (Autosaved).xlsx]Parents'!$J$1</c:f>
              <c:strCache>
                <c:ptCount val="1"/>
                <c:pt idx="0">
                  <c:v>Complémentaire 2009-2010</c:v>
                </c:pt>
              </c:strCache>
            </c:strRef>
          </c:tx>
          <c:cat>
            <c:multiLvlStrRef>
              <c:f>'[Graphiques (Autosaved).xlsx]Parents'!$A$2:$B$34</c:f>
              <c:multiLvlStrCache>
                <c:ptCount val="33"/>
                <c:lvl>
                  <c:pt idx="0">
                    <c:v>Confiance en soi: progrès</c:v>
                  </c:pt>
                  <c:pt idx="1">
                    <c:v>Confiance en soi: par moments</c:v>
                  </c:pt>
                  <c:pt idx="2">
                    <c:v>Confiance en soi: pas de changement</c:v>
                  </c:pt>
                  <c:pt idx="3">
                    <c:v>Autonomie: progrès</c:v>
                  </c:pt>
                  <c:pt idx="4">
                    <c:v>Autonomie: par moments</c:v>
                  </c:pt>
                  <c:pt idx="5">
                    <c:v>Autonomie: pas de changement</c:v>
                  </c:pt>
                  <c:pt idx="6">
                    <c:v>Dialogue: progrès</c:v>
                  </c:pt>
                  <c:pt idx="7">
                    <c:v>Dialogue: par moments</c:v>
                  </c:pt>
                  <c:pt idx="8">
                    <c:v>Dialogue: pas de changement</c:v>
                  </c:pt>
                  <c:pt idx="9">
                    <c:v>Changement du contexte de travail: progrès</c:v>
                  </c:pt>
                  <c:pt idx="10">
                    <c:v>Changement du contexte de travail: par moments</c:v>
                  </c:pt>
                  <c:pt idx="11">
                    <c:v>Changement du contexte de travail: pas de changement</c:v>
                  </c:pt>
                  <c:pt idx="12">
                    <c:v>Etapes à suivre dans leurs études: progrès</c:v>
                  </c:pt>
                  <c:pt idx="13">
                    <c:v>Etapes à suivre dans leurs études: par moments</c:v>
                  </c:pt>
                  <c:pt idx="14">
                    <c:v>Etapes à suivre dans leurs études: pas de changement</c:v>
                  </c:pt>
                  <c:pt idx="15">
                    <c:v>Progrès clair au niveau des notes</c:v>
                  </c:pt>
                  <c:pt idx="16">
                    <c:v>Pas de changement au niveau des notes</c:v>
                  </c:pt>
                  <c:pt idx="17">
                    <c:v>Leurs attentes vis-à-vis de leurs enfants: progrès</c:v>
                  </c:pt>
                  <c:pt idx="18">
                    <c:v>Leurs attentes vis-à-vis de leurs enfants: possibilité de changement</c:v>
                  </c:pt>
                  <c:pt idx="19">
                    <c:v>Leurs attentes vis-à-vis de leurs enfants: pas de changement</c:v>
                  </c:pt>
                  <c:pt idx="20">
                    <c:v>Changement de leur conception des difficultés</c:v>
                  </c:pt>
                  <c:pt idx="21">
                    <c:v>Changement modéré de leur conception des difficultés</c:v>
                  </c:pt>
                  <c:pt idx="22">
                    <c:v>Pas de changement de leur conception des difficultés</c:v>
                  </c:pt>
                  <c:pt idx="23">
                    <c:v>Croient que leurs enfants peuvent progresser</c:v>
                  </c:pt>
                  <c:pt idx="24">
                    <c:v>Ne croient pas que leurs enfants peuvent progresser</c:v>
                  </c:pt>
                  <c:pt idx="25">
                    <c:v>Pensent qu'ils peuvent aider leurs enfants</c:v>
                  </c:pt>
                  <c:pt idx="26">
                    <c:v>Ne pensent pas qu'ils peuvent aider leurs enfants</c:v>
                  </c:pt>
                  <c:pt idx="27">
                    <c:v>Leurs attentes vis-à-vis de l'école: progrès</c:v>
                  </c:pt>
                  <c:pt idx="28">
                    <c:v>Leurs attentes vis-à-vis de l'école: possibilité de changement</c:v>
                  </c:pt>
                  <c:pt idx="29">
                    <c:v>Leurs attentes vis-à-vis de l'école: pas de changement</c:v>
                  </c:pt>
                  <c:pt idx="30">
                    <c:v>Attentes quant à la matière enseignée par le GIP: progrès</c:v>
                  </c:pt>
                  <c:pt idx="31">
                    <c:v>Attentes quant à la matière enseignée par le GIP: par moments</c:v>
                  </c:pt>
                  <c:pt idx="32">
                    <c:v>Attentes quant à la matière enseignée par le GIP: pas de changement</c:v>
                  </c:pt>
                </c:lvl>
                <c:lvl>
                  <c:pt idx="0">
                    <c:v>Q 1</c:v>
                  </c:pt>
                  <c:pt idx="3">
                    <c:v>Q 2</c:v>
                  </c:pt>
                  <c:pt idx="6">
                    <c:v>Q 3</c:v>
                  </c:pt>
                  <c:pt idx="9">
                    <c:v>Q 4</c:v>
                  </c:pt>
                  <c:pt idx="12">
                    <c:v>Q 5</c:v>
                  </c:pt>
                  <c:pt idx="15">
                    <c:v>Q 6</c:v>
                  </c:pt>
                  <c:pt idx="17">
                    <c:v>Q 7</c:v>
                  </c:pt>
                  <c:pt idx="20">
                    <c:v>Q 8</c:v>
                  </c:pt>
                  <c:pt idx="23">
                    <c:v>Q 9</c:v>
                  </c:pt>
                  <c:pt idx="25">
                    <c:v>Q 10</c:v>
                  </c:pt>
                  <c:pt idx="27">
                    <c:v>Q 11</c:v>
                  </c:pt>
                  <c:pt idx="30">
                    <c:v>Q 12</c:v>
                  </c:pt>
                </c:lvl>
              </c:multiLvlStrCache>
            </c:multiLvlStrRef>
          </c:cat>
          <c:val>
            <c:numRef>
              <c:f>'[Graphiques (Autosaved).xlsx]Parents'!$J$2:$J$34</c:f>
              <c:numCache>
                <c:formatCode>General</c:formatCode>
                <c:ptCount val="33"/>
                <c:pt idx="0">
                  <c:v>8</c:v>
                </c:pt>
                <c:pt idx="1">
                  <c:v>0</c:v>
                </c:pt>
                <c:pt idx="2">
                  <c:v>1</c:v>
                </c:pt>
                <c:pt idx="3">
                  <c:v>5</c:v>
                </c:pt>
                <c:pt idx="4">
                  <c:v>0</c:v>
                </c:pt>
                <c:pt idx="5">
                  <c:v>4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7</c:v>
                </c:pt>
                <c:pt idx="10">
                  <c:v>0</c:v>
                </c:pt>
                <c:pt idx="11">
                  <c:v>2</c:v>
                </c:pt>
                <c:pt idx="12">
                  <c:v>5</c:v>
                </c:pt>
                <c:pt idx="13">
                  <c:v>0</c:v>
                </c:pt>
                <c:pt idx="14">
                  <c:v>4</c:v>
                </c:pt>
                <c:pt idx="15">
                  <c:v>3</c:v>
                </c:pt>
                <c:pt idx="16">
                  <c:v>2</c:v>
                </c:pt>
                <c:pt idx="17">
                  <c:v>3</c:v>
                </c:pt>
                <c:pt idx="18">
                  <c:v>0</c:v>
                </c:pt>
                <c:pt idx="19">
                  <c:v>2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5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5</c:v>
                </c:pt>
                <c:pt idx="30">
                  <c:v>0</c:v>
                </c:pt>
                <c:pt idx="31">
                  <c:v>6</c:v>
                </c:pt>
                <c:pt idx="32">
                  <c:v>0</c:v>
                </c:pt>
              </c:numCache>
            </c:numRef>
          </c:val>
        </c:ser>
        <c:ser>
          <c:idx val="8"/>
          <c:order val="8"/>
          <c:tx>
            <c:strRef>
              <c:f>'[Graphiques (Autosaved).xlsx]Parents'!$K$1</c:f>
              <c:strCache>
                <c:ptCount val="1"/>
                <c:pt idx="0">
                  <c:v>Complémentaire 2010-2011</c:v>
                </c:pt>
              </c:strCache>
            </c:strRef>
          </c:tx>
          <c:cat>
            <c:multiLvlStrRef>
              <c:f>'[Graphiques (Autosaved).xlsx]Parents'!$A$2:$B$34</c:f>
              <c:multiLvlStrCache>
                <c:ptCount val="33"/>
                <c:lvl>
                  <c:pt idx="0">
                    <c:v>Confiance en soi: progrès</c:v>
                  </c:pt>
                  <c:pt idx="1">
                    <c:v>Confiance en soi: par moments</c:v>
                  </c:pt>
                  <c:pt idx="2">
                    <c:v>Confiance en soi: pas de changement</c:v>
                  </c:pt>
                  <c:pt idx="3">
                    <c:v>Autonomie: progrès</c:v>
                  </c:pt>
                  <c:pt idx="4">
                    <c:v>Autonomie: par moments</c:v>
                  </c:pt>
                  <c:pt idx="5">
                    <c:v>Autonomie: pas de changement</c:v>
                  </c:pt>
                  <c:pt idx="6">
                    <c:v>Dialogue: progrès</c:v>
                  </c:pt>
                  <c:pt idx="7">
                    <c:v>Dialogue: par moments</c:v>
                  </c:pt>
                  <c:pt idx="8">
                    <c:v>Dialogue: pas de changement</c:v>
                  </c:pt>
                  <c:pt idx="9">
                    <c:v>Changement du contexte de travail: progrès</c:v>
                  </c:pt>
                  <c:pt idx="10">
                    <c:v>Changement du contexte de travail: par moments</c:v>
                  </c:pt>
                  <c:pt idx="11">
                    <c:v>Changement du contexte de travail: pas de changement</c:v>
                  </c:pt>
                  <c:pt idx="12">
                    <c:v>Etapes à suivre dans leurs études: progrès</c:v>
                  </c:pt>
                  <c:pt idx="13">
                    <c:v>Etapes à suivre dans leurs études: par moments</c:v>
                  </c:pt>
                  <c:pt idx="14">
                    <c:v>Etapes à suivre dans leurs études: pas de changement</c:v>
                  </c:pt>
                  <c:pt idx="15">
                    <c:v>Progrès clair au niveau des notes</c:v>
                  </c:pt>
                  <c:pt idx="16">
                    <c:v>Pas de changement au niveau des notes</c:v>
                  </c:pt>
                  <c:pt idx="17">
                    <c:v>Leurs attentes vis-à-vis de leurs enfants: progrès</c:v>
                  </c:pt>
                  <c:pt idx="18">
                    <c:v>Leurs attentes vis-à-vis de leurs enfants: possibilité de changement</c:v>
                  </c:pt>
                  <c:pt idx="19">
                    <c:v>Leurs attentes vis-à-vis de leurs enfants: pas de changement</c:v>
                  </c:pt>
                  <c:pt idx="20">
                    <c:v>Changement de leur conception des difficultés</c:v>
                  </c:pt>
                  <c:pt idx="21">
                    <c:v>Changement modéré de leur conception des difficultés</c:v>
                  </c:pt>
                  <c:pt idx="22">
                    <c:v>Pas de changement de leur conception des difficultés</c:v>
                  </c:pt>
                  <c:pt idx="23">
                    <c:v>Croient que leurs enfants peuvent progresser</c:v>
                  </c:pt>
                  <c:pt idx="24">
                    <c:v>Ne croient pas que leurs enfants peuvent progresser</c:v>
                  </c:pt>
                  <c:pt idx="25">
                    <c:v>Pensent qu'ils peuvent aider leurs enfants</c:v>
                  </c:pt>
                  <c:pt idx="26">
                    <c:v>Ne pensent pas qu'ils peuvent aider leurs enfants</c:v>
                  </c:pt>
                  <c:pt idx="27">
                    <c:v>Leurs attentes vis-à-vis de l'école: progrès</c:v>
                  </c:pt>
                  <c:pt idx="28">
                    <c:v>Leurs attentes vis-à-vis de l'école: possibilité de changement</c:v>
                  </c:pt>
                  <c:pt idx="29">
                    <c:v>Leurs attentes vis-à-vis de l'école: pas de changement</c:v>
                  </c:pt>
                  <c:pt idx="30">
                    <c:v>Attentes quant à la matière enseignée par le GIP: progrès</c:v>
                  </c:pt>
                  <c:pt idx="31">
                    <c:v>Attentes quant à la matière enseignée par le GIP: par moments</c:v>
                  </c:pt>
                  <c:pt idx="32">
                    <c:v>Attentes quant à la matière enseignée par le GIP: pas de changement</c:v>
                  </c:pt>
                </c:lvl>
                <c:lvl>
                  <c:pt idx="0">
                    <c:v>Q 1</c:v>
                  </c:pt>
                  <c:pt idx="3">
                    <c:v>Q 2</c:v>
                  </c:pt>
                  <c:pt idx="6">
                    <c:v>Q 3</c:v>
                  </c:pt>
                  <c:pt idx="9">
                    <c:v>Q 4</c:v>
                  </c:pt>
                  <c:pt idx="12">
                    <c:v>Q 5</c:v>
                  </c:pt>
                  <c:pt idx="15">
                    <c:v>Q 6</c:v>
                  </c:pt>
                  <c:pt idx="17">
                    <c:v>Q 7</c:v>
                  </c:pt>
                  <c:pt idx="20">
                    <c:v>Q 8</c:v>
                  </c:pt>
                  <c:pt idx="23">
                    <c:v>Q 9</c:v>
                  </c:pt>
                  <c:pt idx="25">
                    <c:v>Q 10</c:v>
                  </c:pt>
                  <c:pt idx="27">
                    <c:v>Q 11</c:v>
                  </c:pt>
                  <c:pt idx="30">
                    <c:v>Q 12</c:v>
                  </c:pt>
                </c:lvl>
              </c:multiLvlStrCache>
            </c:multiLvlStrRef>
          </c:cat>
          <c:val>
            <c:numRef>
              <c:f>'[Graphiques (Autosaved).xlsx]Parents'!$K$2:$K$34</c:f>
              <c:numCache>
                <c:formatCode>General</c:formatCode>
                <c:ptCount val="33"/>
                <c:pt idx="0">
                  <c:v>16</c:v>
                </c:pt>
                <c:pt idx="1">
                  <c:v>0</c:v>
                </c:pt>
                <c:pt idx="2">
                  <c:v>2</c:v>
                </c:pt>
                <c:pt idx="3">
                  <c:v>10</c:v>
                </c:pt>
                <c:pt idx="4">
                  <c:v>0</c:v>
                </c:pt>
                <c:pt idx="5">
                  <c:v>8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14</c:v>
                </c:pt>
                <c:pt idx="10">
                  <c:v>0</c:v>
                </c:pt>
                <c:pt idx="11">
                  <c:v>4</c:v>
                </c:pt>
                <c:pt idx="12">
                  <c:v>10</c:v>
                </c:pt>
                <c:pt idx="13">
                  <c:v>0</c:v>
                </c:pt>
                <c:pt idx="14">
                  <c:v>8</c:v>
                </c:pt>
                <c:pt idx="15">
                  <c:v>6</c:v>
                </c:pt>
                <c:pt idx="16">
                  <c:v>4</c:v>
                </c:pt>
                <c:pt idx="17">
                  <c:v>6</c:v>
                </c:pt>
                <c:pt idx="18">
                  <c:v>0</c:v>
                </c:pt>
                <c:pt idx="19">
                  <c:v>4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10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10</c:v>
                </c:pt>
                <c:pt idx="30">
                  <c:v>0</c:v>
                </c:pt>
                <c:pt idx="31">
                  <c:v>12</c:v>
                </c:pt>
                <c:pt idx="32">
                  <c:v>0</c:v>
                </c:pt>
              </c:numCache>
            </c:numRef>
          </c:val>
        </c:ser>
        <c:axId val="133027712"/>
        <c:axId val="133029248"/>
      </c:barChart>
      <c:catAx>
        <c:axId val="133027712"/>
        <c:scaling>
          <c:orientation val="minMax"/>
        </c:scaling>
        <c:axPos val="b"/>
        <c:tickLblPos val="nextTo"/>
        <c:crossAx val="133029248"/>
        <c:crosses val="autoZero"/>
        <c:auto val="1"/>
        <c:lblAlgn val="ctr"/>
        <c:lblOffset val="100"/>
      </c:catAx>
      <c:valAx>
        <c:axId val="133029248"/>
        <c:scaling>
          <c:orientation val="minMax"/>
        </c:scaling>
        <c:axPos val="l"/>
        <c:majorGridlines/>
        <c:numFmt formatCode="General" sourceLinked="1"/>
        <c:tickLblPos val="nextTo"/>
        <c:crossAx val="13302771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600"/>
      </a:pPr>
      <a:endParaRPr lang="en-U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5"/>
  <c:chart>
    <c:plotArea>
      <c:layout/>
      <c:barChart>
        <c:barDir val="col"/>
        <c:grouping val="clustered"/>
        <c:ser>
          <c:idx val="0"/>
          <c:order val="0"/>
          <c:tx>
            <c:strRef>
              <c:f>'[Graphiques (Autosaved).xlsx]Parents'!$C$1</c:f>
              <c:strCache>
                <c:ptCount val="1"/>
                <c:pt idx="0">
                  <c:v>Primaire</c:v>
                </c:pt>
              </c:strCache>
            </c:strRef>
          </c:tx>
          <c:cat>
            <c:multiLvlStrRef>
              <c:f>'[Graphiques (Autosaved).xlsx]Parents'!$A$2:$B$34</c:f>
              <c:multiLvlStrCache>
                <c:ptCount val="33"/>
                <c:lvl>
                  <c:pt idx="0">
                    <c:v>Confiance en soi: progrès</c:v>
                  </c:pt>
                  <c:pt idx="1">
                    <c:v>Confiance en soi: par moments</c:v>
                  </c:pt>
                  <c:pt idx="2">
                    <c:v>Confiance en soi: pas de changement</c:v>
                  </c:pt>
                  <c:pt idx="3">
                    <c:v>Autonomie: progrès</c:v>
                  </c:pt>
                  <c:pt idx="4">
                    <c:v>Autonomie: par moments</c:v>
                  </c:pt>
                  <c:pt idx="5">
                    <c:v>Autonomie: pas de changement</c:v>
                  </c:pt>
                  <c:pt idx="6">
                    <c:v>Dialogue: progrès</c:v>
                  </c:pt>
                  <c:pt idx="7">
                    <c:v>Dialogue: par moments</c:v>
                  </c:pt>
                  <c:pt idx="8">
                    <c:v>Dialogue: pas de changement</c:v>
                  </c:pt>
                  <c:pt idx="9">
                    <c:v>Changement du contexte de travail: progrès</c:v>
                  </c:pt>
                  <c:pt idx="10">
                    <c:v>Changement du contexte de travail: par moments</c:v>
                  </c:pt>
                  <c:pt idx="11">
                    <c:v>Changement du contexte de travail: pas de changement</c:v>
                  </c:pt>
                  <c:pt idx="12">
                    <c:v>Etapes à suivre dans leurs études: progrès</c:v>
                  </c:pt>
                  <c:pt idx="13">
                    <c:v>Etapes à suivre dans leurs études: par moments</c:v>
                  </c:pt>
                  <c:pt idx="14">
                    <c:v>Etapes à suivre dans leurs études: pas de changement</c:v>
                  </c:pt>
                  <c:pt idx="15">
                    <c:v>Progrès clair au niveau des notes</c:v>
                  </c:pt>
                  <c:pt idx="16">
                    <c:v>Pas de changement au niveau des notes</c:v>
                  </c:pt>
                  <c:pt idx="17">
                    <c:v>Leurs attentes vis-à-vis de leurs enfants: progrès</c:v>
                  </c:pt>
                  <c:pt idx="18">
                    <c:v>Leurs attentes vis-à-vis de leurs enfants: possibilité de changement</c:v>
                  </c:pt>
                  <c:pt idx="19">
                    <c:v>Leurs attentes vis-à-vis de leurs enfants: pas de changement</c:v>
                  </c:pt>
                  <c:pt idx="20">
                    <c:v>Changement de leur conception des difficultés</c:v>
                  </c:pt>
                  <c:pt idx="21">
                    <c:v>Changement modéré de leur conception des difficultés</c:v>
                  </c:pt>
                  <c:pt idx="22">
                    <c:v>Pas de changement de leur conception des difficultés</c:v>
                  </c:pt>
                  <c:pt idx="23">
                    <c:v>Croient que leurs enfants peuvent progresser</c:v>
                  </c:pt>
                  <c:pt idx="24">
                    <c:v>Ne croient pas que leurs enfants peuvent progresser</c:v>
                  </c:pt>
                  <c:pt idx="25">
                    <c:v>Pensent qu'ils peuvent aider leurs enfants</c:v>
                  </c:pt>
                  <c:pt idx="26">
                    <c:v>Ne pensent pas qu'ils peuvent aider leurs enfants</c:v>
                  </c:pt>
                  <c:pt idx="27">
                    <c:v>Leurs attentes vis-à-vis de l'école: progrès</c:v>
                  </c:pt>
                  <c:pt idx="28">
                    <c:v>Leurs attentes vis-à-vis de l'école: possibilité de changement</c:v>
                  </c:pt>
                  <c:pt idx="29">
                    <c:v>Leurs attentes vis-à-vis de l'école: pas de changement</c:v>
                  </c:pt>
                  <c:pt idx="30">
                    <c:v>Attentes quant à la matière enseignée par le GIP: progrès</c:v>
                  </c:pt>
                  <c:pt idx="31">
                    <c:v>Attentes quant à la matière enseignée par le GIP: par moments</c:v>
                  </c:pt>
                  <c:pt idx="32">
                    <c:v>Attentes quant à la matière enseignée par le GIP: pas de changement</c:v>
                  </c:pt>
                </c:lvl>
                <c:lvl>
                  <c:pt idx="0">
                    <c:v>Q 1</c:v>
                  </c:pt>
                  <c:pt idx="3">
                    <c:v>Q 2</c:v>
                  </c:pt>
                  <c:pt idx="6">
                    <c:v>Q 3</c:v>
                  </c:pt>
                  <c:pt idx="9">
                    <c:v>Q 4</c:v>
                  </c:pt>
                  <c:pt idx="12">
                    <c:v>Q 5</c:v>
                  </c:pt>
                  <c:pt idx="15">
                    <c:v>Q 6</c:v>
                  </c:pt>
                  <c:pt idx="17">
                    <c:v>Q 7</c:v>
                  </c:pt>
                  <c:pt idx="20">
                    <c:v>Q 8</c:v>
                  </c:pt>
                  <c:pt idx="23">
                    <c:v>Q 9</c:v>
                  </c:pt>
                  <c:pt idx="25">
                    <c:v>Q 10</c:v>
                  </c:pt>
                  <c:pt idx="27">
                    <c:v>Q 11</c:v>
                  </c:pt>
                  <c:pt idx="30">
                    <c:v>Q 12</c:v>
                  </c:pt>
                </c:lvl>
              </c:multiLvlStrCache>
            </c:multiLvlStrRef>
          </c:cat>
          <c:val>
            <c:numRef>
              <c:f>'[Graphiques (Autosaved).xlsx]Parents'!$C$2:$C$34</c:f>
            </c:numRef>
          </c:val>
        </c:ser>
        <c:ser>
          <c:idx val="1"/>
          <c:order val="1"/>
          <c:tx>
            <c:strRef>
              <c:f>'[Graphiques (Autosaved).xlsx]Parents'!$D$1</c:f>
              <c:strCache>
                <c:ptCount val="1"/>
              </c:strCache>
            </c:strRef>
          </c:tx>
          <c:cat>
            <c:multiLvlStrRef>
              <c:f>'[Graphiques (Autosaved).xlsx]Parents'!$A$2:$B$34</c:f>
              <c:multiLvlStrCache>
                <c:ptCount val="33"/>
                <c:lvl>
                  <c:pt idx="0">
                    <c:v>Confiance en soi: progrès</c:v>
                  </c:pt>
                  <c:pt idx="1">
                    <c:v>Confiance en soi: par moments</c:v>
                  </c:pt>
                  <c:pt idx="2">
                    <c:v>Confiance en soi: pas de changement</c:v>
                  </c:pt>
                  <c:pt idx="3">
                    <c:v>Autonomie: progrès</c:v>
                  </c:pt>
                  <c:pt idx="4">
                    <c:v>Autonomie: par moments</c:v>
                  </c:pt>
                  <c:pt idx="5">
                    <c:v>Autonomie: pas de changement</c:v>
                  </c:pt>
                  <c:pt idx="6">
                    <c:v>Dialogue: progrès</c:v>
                  </c:pt>
                  <c:pt idx="7">
                    <c:v>Dialogue: par moments</c:v>
                  </c:pt>
                  <c:pt idx="8">
                    <c:v>Dialogue: pas de changement</c:v>
                  </c:pt>
                  <c:pt idx="9">
                    <c:v>Changement du contexte de travail: progrès</c:v>
                  </c:pt>
                  <c:pt idx="10">
                    <c:v>Changement du contexte de travail: par moments</c:v>
                  </c:pt>
                  <c:pt idx="11">
                    <c:v>Changement du contexte de travail: pas de changement</c:v>
                  </c:pt>
                  <c:pt idx="12">
                    <c:v>Etapes à suivre dans leurs études: progrès</c:v>
                  </c:pt>
                  <c:pt idx="13">
                    <c:v>Etapes à suivre dans leurs études: par moments</c:v>
                  </c:pt>
                  <c:pt idx="14">
                    <c:v>Etapes à suivre dans leurs études: pas de changement</c:v>
                  </c:pt>
                  <c:pt idx="15">
                    <c:v>Progrès clair au niveau des notes</c:v>
                  </c:pt>
                  <c:pt idx="16">
                    <c:v>Pas de changement au niveau des notes</c:v>
                  </c:pt>
                  <c:pt idx="17">
                    <c:v>Leurs attentes vis-à-vis de leurs enfants: progrès</c:v>
                  </c:pt>
                  <c:pt idx="18">
                    <c:v>Leurs attentes vis-à-vis de leurs enfants: possibilité de changement</c:v>
                  </c:pt>
                  <c:pt idx="19">
                    <c:v>Leurs attentes vis-à-vis de leurs enfants: pas de changement</c:v>
                  </c:pt>
                  <c:pt idx="20">
                    <c:v>Changement de leur conception des difficultés</c:v>
                  </c:pt>
                  <c:pt idx="21">
                    <c:v>Changement modéré de leur conception des difficultés</c:v>
                  </c:pt>
                  <c:pt idx="22">
                    <c:v>Pas de changement de leur conception des difficultés</c:v>
                  </c:pt>
                  <c:pt idx="23">
                    <c:v>Croient que leurs enfants peuvent progresser</c:v>
                  </c:pt>
                  <c:pt idx="24">
                    <c:v>Ne croient pas que leurs enfants peuvent progresser</c:v>
                  </c:pt>
                  <c:pt idx="25">
                    <c:v>Pensent qu'ils peuvent aider leurs enfants</c:v>
                  </c:pt>
                  <c:pt idx="26">
                    <c:v>Ne pensent pas qu'ils peuvent aider leurs enfants</c:v>
                  </c:pt>
                  <c:pt idx="27">
                    <c:v>Leurs attentes vis-à-vis de l'école: progrès</c:v>
                  </c:pt>
                  <c:pt idx="28">
                    <c:v>Leurs attentes vis-à-vis de l'école: possibilité de changement</c:v>
                  </c:pt>
                  <c:pt idx="29">
                    <c:v>Leurs attentes vis-à-vis de l'école: pas de changement</c:v>
                  </c:pt>
                  <c:pt idx="30">
                    <c:v>Attentes quant à la matière enseignée par le GIP: progrès</c:v>
                  </c:pt>
                  <c:pt idx="31">
                    <c:v>Attentes quant à la matière enseignée par le GIP: par moments</c:v>
                  </c:pt>
                  <c:pt idx="32">
                    <c:v>Attentes quant à la matière enseignée par le GIP: pas de changement</c:v>
                  </c:pt>
                </c:lvl>
                <c:lvl>
                  <c:pt idx="0">
                    <c:v>Q 1</c:v>
                  </c:pt>
                  <c:pt idx="3">
                    <c:v>Q 2</c:v>
                  </c:pt>
                  <c:pt idx="6">
                    <c:v>Q 3</c:v>
                  </c:pt>
                  <c:pt idx="9">
                    <c:v>Q 4</c:v>
                  </c:pt>
                  <c:pt idx="12">
                    <c:v>Q 5</c:v>
                  </c:pt>
                  <c:pt idx="15">
                    <c:v>Q 6</c:v>
                  </c:pt>
                  <c:pt idx="17">
                    <c:v>Q 7</c:v>
                  </c:pt>
                  <c:pt idx="20">
                    <c:v>Q 8</c:v>
                  </c:pt>
                  <c:pt idx="23">
                    <c:v>Q 9</c:v>
                  </c:pt>
                  <c:pt idx="25">
                    <c:v>Q 10</c:v>
                  </c:pt>
                  <c:pt idx="27">
                    <c:v>Q 11</c:v>
                  </c:pt>
                  <c:pt idx="30">
                    <c:v>Q 12</c:v>
                  </c:pt>
                </c:lvl>
              </c:multiLvlStrCache>
            </c:multiLvlStrRef>
          </c:cat>
          <c:val>
            <c:numRef>
              <c:f>'[Graphiques (Autosaved).xlsx]Parents'!$D$2:$D$34</c:f>
            </c:numRef>
          </c:val>
        </c:ser>
        <c:ser>
          <c:idx val="2"/>
          <c:order val="2"/>
          <c:tx>
            <c:strRef>
              <c:f>'[Graphiques (Autosaved).xlsx]Parents'!$E$1</c:f>
              <c:strCache>
                <c:ptCount val="1"/>
              </c:strCache>
            </c:strRef>
          </c:tx>
          <c:cat>
            <c:multiLvlStrRef>
              <c:f>'[Graphiques (Autosaved).xlsx]Parents'!$A$2:$B$34</c:f>
              <c:multiLvlStrCache>
                <c:ptCount val="33"/>
                <c:lvl>
                  <c:pt idx="0">
                    <c:v>Confiance en soi: progrès</c:v>
                  </c:pt>
                  <c:pt idx="1">
                    <c:v>Confiance en soi: par moments</c:v>
                  </c:pt>
                  <c:pt idx="2">
                    <c:v>Confiance en soi: pas de changement</c:v>
                  </c:pt>
                  <c:pt idx="3">
                    <c:v>Autonomie: progrès</c:v>
                  </c:pt>
                  <c:pt idx="4">
                    <c:v>Autonomie: par moments</c:v>
                  </c:pt>
                  <c:pt idx="5">
                    <c:v>Autonomie: pas de changement</c:v>
                  </c:pt>
                  <c:pt idx="6">
                    <c:v>Dialogue: progrès</c:v>
                  </c:pt>
                  <c:pt idx="7">
                    <c:v>Dialogue: par moments</c:v>
                  </c:pt>
                  <c:pt idx="8">
                    <c:v>Dialogue: pas de changement</c:v>
                  </c:pt>
                  <c:pt idx="9">
                    <c:v>Changement du contexte de travail: progrès</c:v>
                  </c:pt>
                  <c:pt idx="10">
                    <c:v>Changement du contexte de travail: par moments</c:v>
                  </c:pt>
                  <c:pt idx="11">
                    <c:v>Changement du contexte de travail: pas de changement</c:v>
                  </c:pt>
                  <c:pt idx="12">
                    <c:v>Etapes à suivre dans leurs études: progrès</c:v>
                  </c:pt>
                  <c:pt idx="13">
                    <c:v>Etapes à suivre dans leurs études: par moments</c:v>
                  </c:pt>
                  <c:pt idx="14">
                    <c:v>Etapes à suivre dans leurs études: pas de changement</c:v>
                  </c:pt>
                  <c:pt idx="15">
                    <c:v>Progrès clair au niveau des notes</c:v>
                  </c:pt>
                  <c:pt idx="16">
                    <c:v>Pas de changement au niveau des notes</c:v>
                  </c:pt>
                  <c:pt idx="17">
                    <c:v>Leurs attentes vis-à-vis de leurs enfants: progrès</c:v>
                  </c:pt>
                  <c:pt idx="18">
                    <c:v>Leurs attentes vis-à-vis de leurs enfants: possibilité de changement</c:v>
                  </c:pt>
                  <c:pt idx="19">
                    <c:v>Leurs attentes vis-à-vis de leurs enfants: pas de changement</c:v>
                  </c:pt>
                  <c:pt idx="20">
                    <c:v>Changement de leur conception des difficultés</c:v>
                  </c:pt>
                  <c:pt idx="21">
                    <c:v>Changement modéré de leur conception des difficultés</c:v>
                  </c:pt>
                  <c:pt idx="22">
                    <c:v>Pas de changement de leur conception des difficultés</c:v>
                  </c:pt>
                  <c:pt idx="23">
                    <c:v>Croient que leurs enfants peuvent progresser</c:v>
                  </c:pt>
                  <c:pt idx="24">
                    <c:v>Ne croient pas que leurs enfants peuvent progresser</c:v>
                  </c:pt>
                  <c:pt idx="25">
                    <c:v>Pensent qu'ils peuvent aider leurs enfants</c:v>
                  </c:pt>
                  <c:pt idx="26">
                    <c:v>Ne pensent pas qu'ils peuvent aider leurs enfants</c:v>
                  </c:pt>
                  <c:pt idx="27">
                    <c:v>Leurs attentes vis-à-vis de l'école: progrès</c:v>
                  </c:pt>
                  <c:pt idx="28">
                    <c:v>Leurs attentes vis-à-vis de l'école: possibilité de changement</c:v>
                  </c:pt>
                  <c:pt idx="29">
                    <c:v>Leurs attentes vis-à-vis de l'école: pas de changement</c:v>
                  </c:pt>
                  <c:pt idx="30">
                    <c:v>Attentes quant à la matière enseignée par le GIP: progrès</c:v>
                  </c:pt>
                  <c:pt idx="31">
                    <c:v>Attentes quant à la matière enseignée par le GIP: par moments</c:v>
                  </c:pt>
                  <c:pt idx="32">
                    <c:v>Attentes quant à la matière enseignée par le GIP: pas de changement</c:v>
                  </c:pt>
                </c:lvl>
                <c:lvl>
                  <c:pt idx="0">
                    <c:v>Q 1</c:v>
                  </c:pt>
                  <c:pt idx="3">
                    <c:v>Q 2</c:v>
                  </c:pt>
                  <c:pt idx="6">
                    <c:v>Q 3</c:v>
                  </c:pt>
                  <c:pt idx="9">
                    <c:v>Q 4</c:v>
                  </c:pt>
                  <c:pt idx="12">
                    <c:v>Q 5</c:v>
                  </c:pt>
                  <c:pt idx="15">
                    <c:v>Q 6</c:v>
                  </c:pt>
                  <c:pt idx="17">
                    <c:v>Q 7</c:v>
                  </c:pt>
                  <c:pt idx="20">
                    <c:v>Q 8</c:v>
                  </c:pt>
                  <c:pt idx="23">
                    <c:v>Q 9</c:v>
                  </c:pt>
                  <c:pt idx="25">
                    <c:v>Q 10</c:v>
                  </c:pt>
                  <c:pt idx="27">
                    <c:v>Q 11</c:v>
                  </c:pt>
                  <c:pt idx="30">
                    <c:v>Q 12</c:v>
                  </c:pt>
                </c:lvl>
              </c:multiLvlStrCache>
            </c:multiLvlStrRef>
          </c:cat>
          <c:val>
            <c:numRef>
              <c:f>'[Graphiques (Autosaved).xlsx]Parents'!$E$2:$E$34</c:f>
            </c:numRef>
          </c:val>
        </c:ser>
        <c:ser>
          <c:idx val="3"/>
          <c:order val="3"/>
          <c:tx>
            <c:strRef>
              <c:f>'[Graphiques (Autosaved).xlsx]Parents'!$F$1</c:f>
              <c:strCache>
                <c:ptCount val="1"/>
                <c:pt idx="0">
                  <c:v>Primaire 2009-2010</c:v>
                </c:pt>
              </c:strCache>
            </c:strRef>
          </c:tx>
          <c:cat>
            <c:multiLvlStrRef>
              <c:f>'[Graphiques (Autosaved).xlsx]Parents'!$A$2:$B$34</c:f>
              <c:multiLvlStrCache>
                <c:ptCount val="33"/>
                <c:lvl>
                  <c:pt idx="0">
                    <c:v>Confiance en soi: progrès</c:v>
                  </c:pt>
                  <c:pt idx="1">
                    <c:v>Confiance en soi: par moments</c:v>
                  </c:pt>
                  <c:pt idx="2">
                    <c:v>Confiance en soi: pas de changement</c:v>
                  </c:pt>
                  <c:pt idx="3">
                    <c:v>Autonomie: progrès</c:v>
                  </c:pt>
                  <c:pt idx="4">
                    <c:v>Autonomie: par moments</c:v>
                  </c:pt>
                  <c:pt idx="5">
                    <c:v>Autonomie: pas de changement</c:v>
                  </c:pt>
                  <c:pt idx="6">
                    <c:v>Dialogue: progrès</c:v>
                  </c:pt>
                  <c:pt idx="7">
                    <c:v>Dialogue: par moments</c:v>
                  </c:pt>
                  <c:pt idx="8">
                    <c:v>Dialogue: pas de changement</c:v>
                  </c:pt>
                  <c:pt idx="9">
                    <c:v>Changement du contexte de travail: progrès</c:v>
                  </c:pt>
                  <c:pt idx="10">
                    <c:v>Changement du contexte de travail: par moments</c:v>
                  </c:pt>
                  <c:pt idx="11">
                    <c:v>Changement du contexte de travail: pas de changement</c:v>
                  </c:pt>
                  <c:pt idx="12">
                    <c:v>Etapes à suivre dans leurs études: progrès</c:v>
                  </c:pt>
                  <c:pt idx="13">
                    <c:v>Etapes à suivre dans leurs études: par moments</c:v>
                  </c:pt>
                  <c:pt idx="14">
                    <c:v>Etapes à suivre dans leurs études: pas de changement</c:v>
                  </c:pt>
                  <c:pt idx="15">
                    <c:v>Progrès clair au niveau des notes</c:v>
                  </c:pt>
                  <c:pt idx="16">
                    <c:v>Pas de changement au niveau des notes</c:v>
                  </c:pt>
                  <c:pt idx="17">
                    <c:v>Leurs attentes vis-à-vis de leurs enfants: progrès</c:v>
                  </c:pt>
                  <c:pt idx="18">
                    <c:v>Leurs attentes vis-à-vis de leurs enfants: possibilité de changement</c:v>
                  </c:pt>
                  <c:pt idx="19">
                    <c:v>Leurs attentes vis-à-vis de leurs enfants: pas de changement</c:v>
                  </c:pt>
                  <c:pt idx="20">
                    <c:v>Changement de leur conception des difficultés</c:v>
                  </c:pt>
                  <c:pt idx="21">
                    <c:v>Changement modéré de leur conception des difficultés</c:v>
                  </c:pt>
                  <c:pt idx="22">
                    <c:v>Pas de changement de leur conception des difficultés</c:v>
                  </c:pt>
                  <c:pt idx="23">
                    <c:v>Croient que leurs enfants peuvent progresser</c:v>
                  </c:pt>
                  <c:pt idx="24">
                    <c:v>Ne croient pas que leurs enfants peuvent progresser</c:v>
                  </c:pt>
                  <c:pt idx="25">
                    <c:v>Pensent qu'ils peuvent aider leurs enfants</c:v>
                  </c:pt>
                  <c:pt idx="26">
                    <c:v>Ne pensent pas qu'ils peuvent aider leurs enfants</c:v>
                  </c:pt>
                  <c:pt idx="27">
                    <c:v>Leurs attentes vis-à-vis de l'école: progrès</c:v>
                  </c:pt>
                  <c:pt idx="28">
                    <c:v>Leurs attentes vis-à-vis de l'école: possibilité de changement</c:v>
                  </c:pt>
                  <c:pt idx="29">
                    <c:v>Leurs attentes vis-à-vis de l'école: pas de changement</c:v>
                  </c:pt>
                  <c:pt idx="30">
                    <c:v>Attentes quant à la matière enseignée par le GIP: progrès</c:v>
                  </c:pt>
                  <c:pt idx="31">
                    <c:v>Attentes quant à la matière enseignée par le GIP: par moments</c:v>
                  </c:pt>
                  <c:pt idx="32">
                    <c:v>Attentes quant à la matière enseignée par le GIP: pas de changement</c:v>
                  </c:pt>
                </c:lvl>
                <c:lvl>
                  <c:pt idx="0">
                    <c:v>Q 1</c:v>
                  </c:pt>
                  <c:pt idx="3">
                    <c:v>Q 2</c:v>
                  </c:pt>
                  <c:pt idx="6">
                    <c:v>Q 3</c:v>
                  </c:pt>
                  <c:pt idx="9">
                    <c:v>Q 4</c:v>
                  </c:pt>
                  <c:pt idx="12">
                    <c:v>Q 5</c:v>
                  </c:pt>
                  <c:pt idx="15">
                    <c:v>Q 6</c:v>
                  </c:pt>
                  <c:pt idx="17">
                    <c:v>Q 7</c:v>
                  </c:pt>
                  <c:pt idx="20">
                    <c:v>Q 8</c:v>
                  </c:pt>
                  <c:pt idx="23">
                    <c:v>Q 9</c:v>
                  </c:pt>
                  <c:pt idx="25">
                    <c:v>Q 10</c:v>
                  </c:pt>
                  <c:pt idx="27">
                    <c:v>Q 11</c:v>
                  </c:pt>
                  <c:pt idx="30">
                    <c:v>Q 12</c:v>
                  </c:pt>
                </c:lvl>
              </c:multiLvlStrCache>
            </c:multiLvlStrRef>
          </c:cat>
          <c:val>
            <c:numRef>
              <c:f>'[Graphiques (Autosaved).xlsx]Parents'!$F$2:$F$34</c:f>
            </c:numRef>
          </c:val>
        </c:ser>
        <c:ser>
          <c:idx val="4"/>
          <c:order val="4"/>
          <c:tx>
            <c:strRef>
              <c:f>'[Graphiques (Autosaved).xlsx]Parents'!$G$1</c:f>
              <c:strCache>
                <c:ptCount val="1"/>
                <c:pt idx="0">
                  <c:v>Primaire 2010-2011</c:v>
                </c:pt>
              </c:strCache>
            </c:strRef>
          </c:tx>
          <c:cat>
            <c:multiLvlStrRef>
              <c:f>'[Graphiques (Autosaved).xlsx]Parents'!$A$2:$B$34</c:f>
              <c:multiLvlStrCache>
                <c:ptCount val="33"/>
                <c:lvl>
                  <c:pt idx="0">
                    <c:v>Confiance en soi: progrès</c:v>
                  </c:pt>
                  <c:pt idx="1">
                    <c:v>Confiance en soi: par moments</c:v>
                  </c:pt>
                  <c:pt idx="2">
                    <c:v>Confiance en soi: pas de changement</c:v>
                  </c:pt>
                  <c:pt idx="3">
                    <c:v>Autonomie: progrès</c:v>
                  </c:pt>
                  <c:pt idx="4">
                    <c:v>Autonomie: par moments</c:v>
                  </c:pt>
                  <c:pt idx="5">
                    <c:v>Autonomie: pas de changement</c:v>
                  </c:pt>
                  <c:pt idx="6">
                    <c:v>Dialogue: progrès</c:v>
                  </c:pt>
                  <c:pt idx="7">
                    <c:v>Dialogue: par moments</c:v>
                  </c:pt>
                  <c:pt idx="8">
                    <c:v>Dialogue: pas de changement</c:v>
                  </c:pt>
                  <c:pt idx="9">
                    <c:v>Changement du contexte de travail: progrès</c:v>
                  </c:pt>
                  <c:pt idx="10">
                    <c:v>Changement du contexte de travail: par moments</c:v>
                  </c:pt>
                  <c:pt idx="11">
                    <c:v>Changement du contexte de travail: pas de changement</c:v>
                  </c:pt>
                  <c:pt idx="12">
                    <c:v>Etapes à suivre dans leurs études: progrès</c:v>
                  </c:pt>
                  <c:pt idx="13">
                    <c:v>Etapes à suivre dans leurs études: par moments</c:v>
                  </c:pt>
                  <c:pt idx="14">
                    <c:v>Etapes à suivre dans leurs études: pas de changement</c:v>
                  </c:pt>
                  <c:pt idx="15">
                    <c:v>Progrès clair au niveau des notes</c:v>
                  </c:pt>
                  <c:pt idx="16">
                    <c:v>Pas de changement au niveau des notes</c:v>
                  </c:pt>
                  <c:pt idx="17">
                    <c:v>Leurs attentes vis-à-vis de leurs enfants: progrès</c:v>
                  </c:pt>
                  <c:pt idx="18">
                    <c:v>Leurs attentes vis-à-vis de leurs enfants: possibilité de changement</c:v>
                  </c:pt>
                  <c:pt idx="19">
                    <c:v>Leurs attentes vis-à-vis de leurs enfants: pas de changement</c:v>
                  </c:pt>
                  <c:pt idx="20">
                    <c:v>Changement de leur conception des difficultés</c:v>
                  </c:pt>
                  <c:pt idx="21">
                    <c:v>Changement modéré de leur conception des difficultés</c:v>
                  </c:pt>
                  <c:pt idx="22">
                    <c:v>Pas de changement de leur conception des difficultés</c:v>
                  </c:pt>
                  <c:pt idx="23">
                    <c:v>Croient que leurs enfants peuvent progresser</c:v>
                  </c:pt>
                  <c:pt idx="24">
                    <c:v>Ne croient pas que leurs enfants peuvent progresser</c:v>
                  </c:pt>
                  <c:pt idx="25">
                    <c:v>Pensent qu'ils peuvent aider leurs enfants</c:v>
                  </c:pt>
                  <c:pt idx="26">
                    <c:v>Ne pensent pas qu'ils peuvent aider leurs enfants</c:v>
                  </c:pt>
                  <c:pt idx="27">
                    <c:v>Leurs attentes vis-à-vis de l'école: progrès</c:v>
                  </c:pt>
                  <c:pt idx="28">
                    <c:v>Leurs attentes vis-à-vis de l'école: possibilité de changement</c:v>
                  </c:pt>
                  <c:pt idx="29">
                    <c:v>Leurs attentes vis-à-vis de l'école: pas de changement</c:v>
                  </c:pt>
                  <c:pt idx="30">
                    <c:v>Attentes quant à la matière enseignée par le GIP: progrès</c:v>
                  </c:pt>
                  <c:pt idx="31">
                    <c:v>Attentes quant à la matière enseignée par le GIP: par moments</c:v>
                  </c:pt>
                  <c:pt idx="32">
                    <c:v>Attentes quant à la matière enseignée par le GIP: pas de changement</c:v>
                  </c:pt>
                </c:lvl>
                <c:lvl>
                  <c:pt idx="0">
                    <c:v>Q 1</c:v>
                  </c:pt>
                  <c:pt idx="3">
                    <c:v>Q 2</c:v>
                  </c:pt>
                  <c:pt idx="6">
                    <c:v>Q 3</c:v>
                  </c:pt>
                  <c:pt idx="9">
                    <c:v>Q 4</c:v>
                  </c:pt>
                  <c:pt idx="12">
                    <c:v>Q 5</c:v>
                  </c:pt>
                  <c:pt idx="15">
                    <c:v>Q 6</c:v>
                  </c:pt>
                  <c:pt idx="17">
                    <c:v>Q 7</c:v>
                  </c:pt>
                  <c:pt idx="20">
                    <c:v>Q 8</c:v>
                  </c:pt>
                  <c:pt idx="23">
                    <c:v>Q 9</c:v>
                  </c:pt>
                  <c:pt idx="25">
                    <c:v>Q 10</c:v>
                  </c:pt>
                  <c:pt idx="27">
                    <c:v>Q 11</c:v>
                  </c:pt>
                  <c:pt idx="30">
                    <c:v>Q 12</c:v>
                  </c:pt>
                </c:lvl>
              </c:multiLvlStrCache>
            </c:multiLvlStrRef>
          </c:cat>
          <c:val>
            <c:numRef>
              <c:f>'[Graphiques (Autosaved).xlsx]Parents'!$G$2:$G$34</c:f>
            </c:numRef>
          </c:val>
        </c:ser>
        <c:ser>
          <c:idx val="5"/>
          <c:order val="5"/>
          <c:tx>
            <c:strRef>
              <c:f>'[Graphiques (Autosaved).xlsx]Parents'!$H$1</c:f>
              <c:strCache>
                <c:ptCount val="1"/>
                <c:pt idx="0">
                  <c:v>Complémentaire</c:v>
                </c:pt>
              </c:strCache>
            </c:strRef>
          </c:tx>
          <c:cat>
            <c:multiLvlStrRef>
              <c:f>'[Graphiques (Autosaved).xlsx]Parents'!$A$2:$B$34</c:f>
              <c:multiLvlStrCache>
                <c:ptCount val="33"/>
                <c:lvl>
                  <c:pt idx="0">
                    <c:v>Confiance en soi: progrès</c:v>
                  </c:pt>
                  <c:pt idx="1">
                    <c:v>Confiance en soi: par moments</c:v>
                  </c:pt>
                  <c:pt idx="2">
                    <c:v>Confiance en soi: pas de changement</c:v>
                  </c:pt>
                  <c:pt idx="3">
                    <c:v>Autonomie: progrès</c:v>
                  </c:pt>
                  <c:pt idx="4">
                    <c:v>Autonomie: par moments</c:v>
                  </c:pt>
                  <c:pt idx="5">
                    <c:v>Autonomie: pas de changement</c:v>
                  </c:pt>
                  <c:pt idx="6">
                    <c:v>Dialogue: progrès</c:v>
                  </c:pt>
                  <c:pt idx="7">
                    <c:v>Dialogue: par moments</c:v>
                  </c:pt>
                  <c:pt idx="8">
                    <c:v>Dialogue: pas de changement</c:v>
                  </c:pt>
                  <c:pt idx="9">
                    <c:v>Changement du contexte de travail: progrès</c:v>
                  </c:pt>
                  <c:pt idx="10">
                    <c:v>Changement du contexte de travail: par moments</c:v>
                  </c:pt>
                  <c:pt idx="11">
                    <c:v>Changement du contexte de travail: pas de changement</c:v>
                  </c:pt>
                  <c:pt idx="12">
                    <c:v>Etapes à suivre dans leurs études: progrès</c:v>
                  </c:pt>
                  <c:pt idx="13">
                    <c:v>Etapes à suivre dans leurs études: par moments</c:v>
                  </c:pt>
                  <c:pt idx="14">
                    <c:v>Etapes à suivre dans leurs études: pas de changement</c:v>
                  </c:pt>
                  <c:pt idx="15">
                    <c:v>Progrès clair au niveau des notes</c:v>
                  </c:pt>
                  <c:pt idx="16">
                    <c:v>Pas de changement au niveau des notes</c:v>
                  </c:pt>
                  <c:pt idx="17">
                    <c:v>Leurs attentes vis-à-vis de leurs enfants: progrès</c:v>
                  </c:pt>
                  <c:pt idx="18">
                    <c:v>Leurs attentes vis-à-vis de leurs enfants: possibilité de changement</c:v>
                  </c:pt>
                  <c:pt idx="19">
                    <c:v>Leurs attentes vis-à-vis de leurs enfants: pas de changement</c:v>
                  </c:pt>
                  <c:pt idx="20">
                    <c:v>Changement de leur conception des difficultés</c:v>
                  </c:pt>
                  <c:pt idx="21">
                    <c:v>Changement modéré de leur conception des difficultés</c:v>
                  </c:pt>
                  <c:pt idx="22">
                    <c:v>Pas de changement de leur conception des difficultés</c:v>
                  </c:pt>
                  <c:pt idx="23">
                    <c:v>Croient que leurs enfants peuvent progresser</c:v>
                  </c:pt>
                  <c:pt idx="24">
                    <c:v>Ne croient pas que leurs enfants peuvent progresser</c:v>
                  </c:pt>
                  <c:pt idx="25">
                    <c:v>Pensent qu'ils peuvent aider leurs enfants</c:v>
                  </c:pt>
                  <c:pt idx="26">
                    <c:v>Ne pensent pas qu'ils peuvent aider leurs enfants</c:v>
                  </c:pt>
                  <c:pt idx="27">
                    <c:v>Leurs attentes vis-à-vis de l'école: progrès</c:v>
                  </c:pt>
                  <c:pt idx="28">
                    <c:v>Leurs attentes vis-à-vis de l'école: possibilité de changement</c:v>
                  </c:pt>
                  <c:pt idx="29">
                    <c:v>Leurs attentes vis-à-vis de l'école: pas de changement</c:v>
                  </c:pt>
                  <c:pt idx="30">
                    <c:v>Attentes quant à la matière enseignée par le GIP: progrès</c:v>
                  </c:pt>
                  <c:pt idx="31">
                    <c:v>Attentes quant à la matière enseignée par le GIP: par moments</c:v>
                  </c:pt>
                  <c:pt idx="32">
                    <c:v>Attentes quant à la matière enseignée par le GIP: pas de changement</c:v>
                  </c:pt>
                </c:lvl>
                <c:lvl>
                  <c:pt idx="0">
                    <c:v>Q 1</c:v>
                  </c:pt>
                  <c:pt idx="3">
                    <c:v>Q 2</c:v>
                  </c:pt>
                  <c:pt idx="6">
                    <c:v>Q 3</c:v>
                  </c:pt>
                  <c:pt idx="9">
                    <c:v>Q 4</c:v>
                  </c:pt>
                  <c:pt idx="12">
                    <c:v>Q 5</c:v>
                  </c:pt>
                  <c:pt idx="15">
                    <c:v>Q 6</c:v>
                  </c:pt>
                  <c:pt idx="17">
                    <c:v>Q 7</c:v>
                  </c:pt>
                  <c:pt idx="20">
                    <c:v>Q 8</c:v>
                  </c:pt>
                  <c:pt idx="23">
                    <c:v>Q 9</c:v>
                  </c:pt>
                  <c:pt idx="25">
                    <c:v>Q 10</c:v>
                  </c:pt>
                  <c:pt idx="27">
                    <c:v>Q 11</c:v>
                  </c:pt>
                  <c:pt idx="30">
                    <c:v>Q 12</c:v>
                  </c:pt>
                </c:lvl>
              </c:multiLvlStrCache>
            </c:multiLvlStrRef>
          </c:cat>
          <c:val>
            <c:numRef>
              <c:f>'[Graphiques (Autosaved).xlsx]Parents'!$H$2:$H$34</c:f>
            </c:numRef>
          </c:val>
        </c:ser>
        <c:ser>
          <c:idx val="6"/>
          <c:order val="6"/>
          <c:tx>
            <c:strRef>
              <c:f>'[Graphiques (Autosaved).xlsx]Parents'!$I$1</c:f>
              <c:strCache>
                <c:ptCount val="1"/>
              </c:strCache>
            </c:strRef>
          </c:tx>
          <c:cat>
            <c:multiLvlStrRef>
              <c:f>'[Graphiques (Autosaved).xlsx]Parents'!$A$2:$B$34</c:f>
              <c:multiLvlStrCache>
                <c:ptCount val="33"/>
                <c:lvl>
                  <c:pt idx="0">
                    <c:v>Confiance en soi: progrès</c:v>
                  </c:pt>
                  <c:pt idx="1">
                    <c:v>Confiance en soi: par moments</c:v>
                  </c:pt>
                  <c:pt idx="2">
                    <c:v>Confiance en soi: pas de changement</c:v>
                  </c:pt>
                  <c:pt idx="3">
                    <c:v>Autonomie: progrès</c:v>
                  </c:pt>
                  <c:pt idx="4">
                    <c:v>Autonomie: par moments</c:v>
                  </c:pt>
                  <c:pt idx="5">
                    <c:v>Autonomie: pas de changement</c:v>
                  </c:pt>
                  <c:pt idx="6">
                    <c:v>Dialogue: progrès</c:v>
                  </c:pt>
                  <c:pt idx="7">
                    <c:v>Dialogue: par moments</c:v>
                  </c:pt>
                  <c:pt idx="8">
                    <c:v>Dialogue: pas de changement</c:v>
                  </c:pt>
                  <c:pt idx="9">
                    <c:v>Changement du contexte de travail: progrès</c:v>
                  </c:pt>
                  <c:pt idx="10">
                    <c:v>Changement du contexte de travail: par moments</c:v>
                  </c:pt>
                  <c:pt idx="11">
                    <c:v>Changement du contexte de travail: pas de changement</c:v>
                  </c:pt>
                  <c:pt idx="12">
                    <c:v>Etapes à suivre dans leurs études: progrès</c:v>
                  </c:pt>
                  <c:pt idx="13">
                    <c:v>Etapes à suivre dans leurs études: par moments</c:v>
                  </c:pt>
                  <c:pt idx="14">
                    <c:v>Etapes à suivre dans leurs études: pas de changement</c:v>
                  </c:pt>
                  <c:pt idx="15">
                    <c:v>Progrès clair au niveau des notes</c:v>
                  </c:pt>
                  <c:pt idx="16">
                    <c:v>Pas de changement au niveau des notes</c:v>
                  </c:pt>
                  <c:pt idx="17">
                    <c:v>Leurs attentes vis-à-vis de leurs enfants: progrès</c:v>
                  </c:pt>
                  <c:pt idx="18">
                    <c:v>Leurs attentes vis-à-vis de leurs enfants: possibilité de changement</c:v>
                  </c:pt>
                  <c:pt idx="19">
                    <c:v>Leurs attentes vis-à-vis de leurs enfants: pas de changement</c:v>
                  </c:pt>
                  <c:pt idx="20">
                    <c:v>Changement de leur conception des difficultés</c:v>
                  </c:pt>
                  <c:pt idx="21">
                    <c:v>Changement modéré de leur conception des difficultés</c:v>
                  </c:pt>
                  <c:pt idx="22">
                    <c:v>Pas de changement de leur conception des difficultés</c:v>
                  </c:pt>
                  <c:pt idx="23">
                    <c:v>Croient que leurs enfants peuvent progresser</c:v>
                  </c:pt>
                  <c:pt idx="24">
                    <c:v>Ne croient pas que leurs enfants peuvent progresser</c:v>
                  </c:pt>
                  <c:pt idx="25">
                    <c:v>Pensent qu'ils peuvent aider leurs enfants</c:v>
                  </c:pt>
                  <c:pt idx="26">
                    <c:v>Ne pensent pas qu'ils peuvent aider leurs enfants</c:v>
                  </c:pt>
                  <c:pt idx="27">
                    <c:v>Leurs attentes vis-à-vis de l'école: progrès</c:v>
                  </c:pt>
                  <c:pt idx="28">
                    <c:v>Leurs attentes vis-à-vis de l'école: possibilité de changement</c:v>
                  </c:pt>
                  <c:pt idx="29">
                    <c:v>Leurs attentes vis-à-vis de l'école: pas de changement</c:v>
                  </c:pt>
                  <c:pt idx="30">
                    <c:v>Attentes quant à la matière enseignée par le GIP: progrès</c:v>
                  </c:pt>
                  <c:pt idx="31">
                    <c:v>Attentes quant à la matière enseignée par le GIP: par moments</c:v>
                  </c:pt>
                  <c:pt idx="32">
                    <c:v>Attentes quant à la matière enseignée par le GIP: pas de changement</c:v>
                  </c:pt>
                </c:lvl>
                <c:lvl>
                  <c:pt idx="0">
                    <c:v>Q 1</c:v>
                  </c:pt>
                  <c:pt idx="3">
                    <c:v>Q 2</c:v>
                  </c:pt>
                  <c:pt idx="6">
                    <c:v>Q 3</c:v>
                  </c:pt>
                  <c:pt idx="9">
                    <c:v>Q 4</c:v>
                  </c:pt>
                  <c:pt idx="12">
                    <c:v>Q 5</c:v>
                  </c:pt>
                  <c:pt idx="15">
                    <c:v>Q 6</c:v>
                  </c:pt>
                  <c:pt idx="17">
                    <c:v>Q 7</c:v>
                  </c:pt>
                  <c:pt idx="20">
                    <c:v>Q 8</c:v>
                  </c:pt>
                  <c:pt idx="23">
                    <c:v>Q 9</c:v>
                  </c:pt>
                  <c:pt idx="25">
                    <c:v>Q 10</c:v>
                  </c:pt>
                  <c:pt idx="27">
                    <c:v>Q 11</c:v>
                  </c:pt>
                  <c:pt idx="30">
                    <c:v>Q 12</c:v>
                  </c:pt>
                </c:lvl>
              </c:multiLvlStrCache>
            </c:multiLvlStrRef>
          </c:cat>
          <c:val>
            <c:numRef>
              <c:f>'[Graphiques (Autosaved).xlsx]Parents'!$I$2:$I$34</c:f>
            </c:numRef>
          </c:val>
        </c:ser>
        <c:ser>
          <c:idx val="7"/>
          <c:order val="7"/>
          <c:tx>
            <c:strRef>
              <c:f>'[Graphiques (Autosaved).xlsx]Parents'!$J$1</c:f>
              <c:strCache>
                <c:ptCount val="1"/>
                <c:pt idx="0">
                  <c:v>Complémentaire 2009-2010</c:v>
                </c:pt>
              </c:strCache>
            </c:strRef>
          </c:tx>
          <c:cat>
            <c:multiLvlStrRef>
              <c:f>'[Graphiques (Autosaved).xlsx]Parents'!$A$2:$B$34</c:f>
              <c:multiLvlStrCache>
                <c:ptCount val="33"/>
                <c:lvl>
                  <c:pt idx="0">
                    <c:v>Confiance en soi: progrès</c:v>
                  </c:pt>
                  <c:pt idx="1">
                    <c:v>Confiance en soi: par moments</c:v>
                  </c:pt>
                  <c:pt idx="2">
                    <c:v>Confiance en soi: pas de changement</c:v>
                  </c:pt>
                  <c:pt idx="3">
                    <c:v>Autonomie: progrès</c:v>
                  </c:pt>
                  <c:pt idx="4">
                    <c:v>Autonomie: par moments</c:v>
                  </c:pt>
                  <c:pt idx="5">
                    <c:v>Autonomie: pas de changement</c:v>
                  </c:pt>
                  <c:pt idx="6">
                    <c:v>Dialogue: progrès</c:v>
                  </c:pt>
                  <c:pt idx="7">
                    <c:v>Dialogue: par moments</c:v>
                  </c:pt>
                  <c:pt idx="8">
                    <c:v>Dialogue: pas de changement</c:v>
                  </c:pt>
                  <c:pt idx="9">
                    <c:v>Changement du contexte de travail: progrès</c:v>
                  </c:pt>
                  <c:pt idx="10">
                    <c:v>Changement du contexte de travail: par moments</c:v>
                  </c:pt>
                  <c:pt idx="11">
                    <c:v>Changement du contexte de travail: pas de changement</c:v>
                  </c:pt>
                  <c:pt idx="12">
                    <c:v>Etapes à suivre dans leurs études: progrès</c:v>
                  </c:pt>
                  <c:pt idx="13">
                    <c:v>Etapes à suivre dans leurs études: par moments</c:v>
                  </c:pt>
                  <c:pt idx="14">
                    <c:v>Etapes à suivre dans leurs études: pas de changement</c:v>
                  </c:pt>
                  <c:pt idx="15">
                    <c:v>Progrès clair au niveau des notes</c:v>
                  </c:pt>
                  <c:pt idx="16">
                    <c:v>Pas de changement au niveau des notes</c:v>
                  </c:pt>
                  <c:pt idx="17">
                    <c:v>Leurs attentes vis-à-vis de leurs enfants: progrès</c:v>
                  </c:pt>
                  <c:pt idx="18">
                    <c:v>Leurs attentes vis-à-vis de leurs enfants: possibilité de changement</c:v>
                  </c:pt>
                  <c:pt idx="19">
                    <c:v>Leurs attentes vis-à-vis de leurs enfants: pas de changement</c:v>
                  </c:pt>
                  <c:pt idx="20">
                    <c:v>Changement de leur conception des difficultés</c:v>
                  </c:pt>
                  <c:pt idx="21">
                    <c:v>Changement modéré de leur conception des difficultés</c:v>
                  </c:pt>
                  <c:pt idx="22">
                    <c:v>Pas de changement de leur conception des difficultés</c:v>
                  </c:pt>
                  <c:pt idx="23">
                    <c:v>Croient que leurs enfants peuvent progresser</c:v>
                  </c:pt>
                  <c:pt idx="24">
                    <c:v>Ne croient pas que leurs enfants peuvent progresser</c:v>
                  </c:pt>
                  <c:pt idx="25">
                    <c:v>Pensent qu'ils peuvent aider leurs enfants</c:v>
                  </c:pt>
                  <c:pt idx="26">
                    <c:v>Ne pensent pas qu'ils peuvent aider leurs enfants</c:v>
                  </c:pt>
                  <c:pt idx="27">
                    <c:v>Leurs attentes vis-à-vis de l'école: progrès</c:v>
                  </c:pt>
                  <c:pt idx="28">
                    <c:v>Leurs attentes vis-à-vis de l'école: possibilité de changement</c:v>
                  </c:pt>
                  <c:pt idx="29">
                    <c:v>Leurs attentes vis-à-vis de l'école: pas de changement</c:v>
                  </c:pt>
                  <c:pt idx="30">
                    <c:v>Attentes quant à la matière enseignée par le GIP: progrès</c:v>
                  </c:pt>
                  <c:pt idx="31">
                    <c:v>Attentes quant à la matière enseignée par le GIP: par moments</c:v>
                  </c:pt>
                  <c:pt idx="32">
                    <c:v>Attentes quant à la matière enseignée par le GIP: pas de changement</c:v>
                  </c:pt>
                </c:lvl>
                <c:lvl>
                  <c:pt idx="0">
                    <c:v>Q 1</c:v>
                  </c:pt>
                  <c:pt idx="3">
                    <c:v>Q 2</c:v>
                  </c:pt>
                  <c:pt idx="6">
                    <c:v>Q 3</c:v>
                  </c:pt>
                  <c:pt idx="9">
                    <c:v>Q 4</c:v>
                  </c:pt>
                  <c:pt idx="12">
                    <c:v>Q 5</c:v>
                  </c:pt>
                  <c:pt idx="15">
                    <c:v>Q 6</c:v>
                  </c:pt>
                  <c:pt idx="17">
                    <c:v>Q 7</c:v>
                  </c:pt>
                  <c:pt idx="20">
                    <c:v>Q 8</c:v>
                  </c:pt>
                  <c:pt idx="23">
                    <c:v>Q 9</c:v>
                  </c:pt>
                  <c:pt idx="25">
                    <c:v>Q 10</c:v>
                  </c:pt>
                  <c:pt idx="27">
                    <c:v>Q 11</c:v>
                  </c:pt>
                  <c:pt idx="30">
                    <c:v>Q 12</c:v>
                  </c:pt>
                </c:lvl>
              </c:multiLvlStrCache>
            </c:multiLvlStrRef>
          </c:cat>
          <c:val>
            <c:numRef>
              <c:f>'[Graphiques (Autosaved).xlsx]Parents'!$J$2:$J$34</c:f>
            </c:numRef>
          </c:val>
        </c:ser>
        <c:ser>
          <c:idx val="8"/>
          <c:order val="8"/>
          <c:tx>
            <c:strRef>
              <c:f>'[Graphiques (Autosaved).xlsx]Parents'!$K$1</c:f>
              <c:strCache>
                <c:ptCount val="1"/>
                <c:pt idx="0">
                  <c:v>Complémentaire 2010-2011</c:v>
                </c:pt>
              </c:strCache>
            </c:strRef>
          </c:tx>
          <c:cat>
            <c:multiLvlStrRef>
              <c:f>'[Graphiques (Autosaved).xlsx]Parents'!$A$2:$B$34</c:f>
              <c:multiLvlStrCache>
                <c:ptCount val="33"/>
                <c:lvl>
                  <c:pt idx="0">
                    <c:v>Confiance en soi: progrès</c:v>
                  </c:pt>
                  <c:pt idx="1">
                    <c:v>Confiance en soi: par moments</c:v>
                  </c:pt>
                  <c:pt idx="2">
                    <c:v>Confiance en soi: pas de changement</c:v>
                  </c:pt>
                  <c:pt idx="3">
                    <c:v>Autonomie: progrès</c:v>
                  </c:pt>
                  <c:pt idx="4">
                    <c:v>Autonomie: par moments</c:v>
                  </c:pt>
                  <c:pt idx="5">
                    <c:v>Autonomie: pas de changement</c:v>
                  </c:pt>
                  <c:pt idx="6">
                    <c:v>Dialogue: progrès</c:v>
                  </c:pt>
                  <c:pt idx="7">
                    <c:v>Dialogue: par moments</c:v>
                  </c:pt>
                  <c:pt idx="8">
                    <c:v>Dialogue: pas de changement</c:v>
                  </c:pt>
                  <c:pt idx="9">
                    <c:v>Changement du contexte de travail: progrès</c:v>
                  </c:pt>
                  <c:pt idx="10">
                    <c:v>Changement du contexte de travail: par moments</c:v>
                  </c:pt>
                  <c:pt idx="11">
                    <c:v>Changement du contexte de travail: pas de changement</c:v>
                  </c:pt>
                  <c:pt idx="12">
                    <c:v>Etapes à suivre dans leurs études: progrès</c:v>
                  </c:pt>
                  <c:pt idx="13">
                    <c:v>Etapes à suivre dans leurs études: par moments</c:v>
                  </c:pt>
                  <c:pt idx="14">
                    <c:v>Etapes à suivre dans leurs études: pas de changement</c:v>
                  </c:pt>
                  <c:pt idx="15">
                    <c:v>Progrès clair au niveau des notes</c:v>
                  </c:pt>
                  <c:pt idx="16">
                    <c:v>Pas de changement au niveau des notes</c:v>
                  </c:pt>
                  <c:pt idx="17">
                    <c:v>Leurs attentes vis-à-vis de leurs enfants: progrès</c:v>
                  </c:pt>
                  <c:pt idx="18">
                    <c:v>Leurs attentes vis-à-vis de leurs enfants: possibilité de changement</c:v>
                  </c:pt>
                  <c:pt idx="19">
                    <c:v>Leurs attentes vis-à-vis de leurs enfants: pas de changement</c:v>
                  </c:pt>
                  <c:pt idx="20">
                    <c:v>Changement de leur conception des difficultés</c:v>
                  </c:pt>
                  <c:pt idx="21">
                    <c:v>Changement modéré de leur conception des difficultés</c:v>
                  </c:pt>
                  <c:pt idx="22">
                    <c:v>Pas de changement de leur conception des difficultés</c:v>
                  </c:pt>
                  <c:pt idx="23">
                    <c:v>Croient que leurs enfants peuvent progresser</c:v>
                  </c:pt>
                  <c:pt idx="24">
                    <c:v>Ne croient pas que leurs enfants peuvent progresser</c:v>
                  </c:pt>
                  <c:pt idx="25">
                    <c:v>Pensent qu'ils peuvent aider leurs enfants</c:v>
                  </c:pt>
                  <c:pt idx="26">
                    <c:v>Ne pensent pas qu'ils peuvent aider leurs enfants</c:v>
                  </c:pt>
                  <c:pt idx="27">
                    <c:v>Leurs attentes vis-à-vis de l'école: progrès</c:v>
                  </c:pt>
                  <c:pt idx="28">
                    <c:v>Leurs attentes vis-à-vis de l'école: possibilité de changement</c:v>
                  </c:pt>
                  <c:pt idx="29">
                    <c:v>Leurs attentes vis-à-vis de l'école: pas de changement</c:v>
                  </c:pt>
                  <c:pt idx="30">
                    <c:v>Attentes quant à la matière enseignée par le GIP: progrès</c:v>
                  </c:pt>
                  <c:pt idx="31">
                    <c:v>Attentes quant à la matière enseignée par le GIP: par moments</c:v>
                  </c:pt>
                  <c:pt idx="32">
                    <c:v>Attentes quant à la matière enseignée par le GIP: pas de changement</c:v>
                  </c:pt>
                </c:lvl>
                <c:lvl>
                  <c:pt idx="0">
                    <c:v>Q 1</c:v>
                  </c:pt>
                  <c:pt idx="3">
                    <c:v>Q 2</c:v>
                  </c:pt>
                  <c:pt idx="6">
                    <c:v>Q 3</c:v>
                  </c:pt>
                  <c:pt idx="9">
                    <c:v>Q 4</c:v>
                  </c:pt>
                  <c:pt idx="12">
                    <c:v>Q 5</c:v>
                  </c:pt>
                  <c:pt idx="15">
                    <c:v>Q 6</c:v>
                  </c:pt>
                  <c:pt idx="17">
                    <c:v>Q 7</c:v>
                  </c:pt>
                  <c:pt idx="20">
                    <c:v>Q 8</c:v>
                  </c:pt>
                  <c:pt idx="23">
                    <c:v>Q 9</c:v>
                  </c:pt>
                  <c:pt idx="25">
                    <c:v>Q 10</c:v>
                  </c:pt>
                  <c:pt idx="27">
                    <c:v>Q 11</c:v>
                  </c:pt>
                  <c:pt idx="30">
                    <c:v>Q 12</c:v>
                  </c:pt>
                </c:lvl>
              </c:multiLvlStrCache>
            </c:multiLvlStrRef>
          </c:cat>
          <c:val>
            <c:numRef>
              <c:f>'[Graphiques (Autosaved).xlsx]Parents'!$K$2:$K$34</c:f>
            </c:numRef>
          </c:val>
        </c:ser>
        <c:ser>
          <c:idx val="9"/>
          <c:order val="9"/>
          <c:tx>
            <c:strRef>
              <c:f>'[Graphiques (Autosaved).xlsx]Parents'!$L$1</c:f>
              <c:strCache>
                <c:ptCount val="1"/>
                <c:pt idx="0">
                  <c:v>Secondaire</c:v>
                </c:pt>
              </c:strCache>
            </c:strRef>
          </c:tx>
          <c:cat>
            <c:multiLvlStrRef>
              <c:f>'[Graphiques (Autosaved).xlsx]Parents'!$A$2:$B$34</c:f>
              <c:multiLvlStrCache>
                <c:ptCount val="33"/>
                <c:lvl>
                  <c:pt idx="0">
                    <c:v>Confiance en soi: progrès</c:v>
                  </c:pt>
                  <c:pt idx="1">
                    <c:v>Confiance en soi: par moments</c:v>
                  </c:pt>
                  <c:pt idx="2">
                    <c:v>Confiance en soi: pas de changement</c:v>
                  </c:pt>
                  <c:pt idx="3">
                    <c:v>Autonomie: progrès</c:v>
                  </c:pt>
                  <c:pt idx="4">
                    <c:v>Autonomie: par moments</c:v>
                  </c:pt>
                  <c:pt idx="5">
                    <c:v>Autonomie: pas de changement</c:v>
                  </c:pt>
                  <c:pt idx="6">
                    <c:v>Dialogue: progrès</c:v>
                  </c:pt>
                  <c:pt idx="7">
                    <c:v>Dialogue: par moments</c:v>
                  </c:pt>
                  <c:pt idx="8">
                    <c:v>Dialogue: pas de changement</c:v>
                  </c:pt>
                  <c:pt idx="9">
                    <c:v>Changement du contexte de travail: progrès</c:v>
                  </c:pt>
                  <c:pt idx="10">
                    <c:v>Changement du contexte de travail: par moments</c:v>
                  </c:pt>
                  <c:pt idx="11">
                    <c:v>Changement du contexte de travail: pas de changement</c:v>
                  </c:pt>
                  <c:pt idx="12">
                    <c:v>Etapes à suivre dans leurs études: progrès</c:v>
                  </c:pt>
                  <c:pt idx="13">
                    <c:v>Etapes à suivre dans leurs études: par moments</c:v>
                  </c:pt>
                  <c:pt idx="14">
                    <c:v>Etapes à suivre dans leurs études: pas de changement</c:v>
                  </c:pt>
                  <c:pt idx="15">
                    <c:v>Progrès clair au niveau des notes</c:v>
                  </c:pt>
                  <c:pt idx="16">
                    <c:v>Pas de changement au niveau des notes</c:v>
                  </c:pt>
                  <c:pt idx="17">
                    <c:v>Leurs attentes vis-à-vis de leurs enfants: progrès</c:v>
                  </c:pt>
                  <c:pt idx="18">
                    <c:v>Leurs attentes vis-à-vis de leurs enfants: possibilité de changement</c:v>
                  </c:pt>
                  <c:pt idx="19">
                    <c:v>Leurs attentes vis-à-vis de leurs enfants: pas de changement</c:v>
                  </c:pt>
                  <c:pt idx="20">
                    <c:v>Changement de leur conception des difficultés</c:v>
                  </c:pt>
                  <c:pt idx="21">
                    <c:v>Changement modéré de leur conception des difficultés</c:v>
                  </c:pt>
                  <c:pt idx="22">
                    <c:v>Pas de changement de leur conception des difficultés</c:v>
                  </c:pt>
                  <c:pt idx="23">
                    <c:v>Croient que leurs enfants peuvent progresser</c:v>
                  </c:pt>
                  <c:pt idx="24">
                    <c:v>Ne croient pas que leurs enfants peuvent progresser</c:v>
                  </c:pt>
                  <c:pt idx="25">
                    <c:v>Pensent qu'ils peuvent aider leurs enfants</c:v>
                  </c:pt>
                  <c:pt idx="26">
                    <c:v>Ne pensent pas qu'ils peuvent aider leurs enfants</c:v>
                  </c:pt>
                  <c:pt idx="27">
                    <c:v>Leurs attentes vis-à-vis de l'école: progrès</c:v>
                  </c:pt>
                  <c:pt idx="28">
                    <c:v>Leurs attentes vis-à-vis de l'école: possibilité de changement</c:v>
                  </c:pt>
                  <c:pt idx="29">
                    <c:v>Leurs attentes vis-à-vis de l'école: pas de changement</c:v>
                  </c:pt>
                  <c:pt idx="30">
                    <c:v>Attentes quant à la matière enseignée par le GIP: progrès</c:v>
                  </c:pt>
                  <c:pt idx="31">
                    <c:v>Attentes quant à la matière enseignée par le GIP: par moments</c:v>
                  </c:pt>
                  <c:pt idx="32">
                    <c:v>Attentes quant à la matière enseignée par le GIP: pas de changement</c:v>
                  </c:pt>
                </c:lvl>
                <c:lvl>
                  <c:pt idx="0">
                    <c:v>Q 1</c:v>
                  </c:pt>
                  <c:pt idx="3">
                    <c:v>Q 2</c:v>
                  </c:pt>
                  <c:pt idx="6">
                    <c:v>Q 3</c:v>
                  </c:pt>
                  <c:pt idx="9">
                    <c:v>Q 4</c:v>
                  </c:pt>
                  <c:pt idx="12">
                    <c:v>Q 5</c:v>
                  </c:pt>
                  <c:pt idx="15">
                    <c:v>Q 6</c:v>
                  </c:pt>
                  <c:pt idx="17">
                    <c:v>Q 7</c:v>
                  </c:pt>
                  <c:pt idx="20">
                    <c:v>Q 8</c:v>
                  </c:pt>
                  <c:pt idx="23">
                    <c:v>Q 9</c:v>
                  </c:pt>
                  <c:pt idx="25">
                    <c:v>Q 10</c:v>
                  </c:pt>
                  <c:pt idx="27">
                    <c:v>Q 11</c:v>
                  </c:pt>
                  <c:pt idx="30">
                    <c:v>Q 12</c:v>
                  </c:pt>
                </c:lvl>
              </c:multiLvlStrCache>
            </c:multiLvlStrRef>
          </c:cat>
          <c:val>
            <c:numRef>
              <c:f>'[Graphiques (Autosaved).xlsx]Parents'!$L$2:$L$34</c:f>
            </c:numRef>
          </c:val>
        </c:ser>
        <c:ser>
          <c:idx val="10"/>
          <c:order val="10"/>
          <c:tx>
            <c:strRef>
              <c:f>'[Graphiques (Autosaved).xlsx]Parents'!$M$1</c:f>
              <c:strCache>
                <c:ptCount val="1"/>
              </c:strCache>
            </c:strRef>
          </c:tx>
          <c:cat>
            <c:multiLvlStrRef>
              <c:f>'[Graphiques (Autosaved).xlsx]Parents'!$A$2:$B$34</c:f>
              <c:multiLvlStrCache>
                <c:ptCount val="33"/>
                <c:lvl>
                  <c:pt idx="0">
                    <c:v>Confiance en soi: progrès</c:v>
                  </c:pt>
                  <c:pt idx="1">
                    <c:v>Confiance en soi: par moments</c:v>
                  </c:pt>
                  <c:pt idx="2">
                    <c:v>Confiance en soi: pas de changement</c:v>
                  </c:pt>
                  <c:pt idx="3">
                    <c:v>Autonomie: progrès</c:v>
                  </c:pt>
                  <c:pt idx="4">
                    <c:v>Autonomie: par moments</c:v>
                  </c:pt>
                  <c:pt idx="5">
                    <c:v>Autonomie: pas de changement</c:v>
                  </c:pt>
                  <c:pt idx="6">
                    <c:v>Dialogue: progrès</c:v>
                  </c:pt>
                  <c:pt idx="7">
                    <c:v>Dialogue: par moments</c:v>
                  </c:pt>
                  <c:pt idx="8">
                    <c:v>Dialogue: pas de changement</c:v>
                  </c:pt>
                  <c:pt idx="9">
                    <c:v>Changement du contexte de travail: progrès</c:v>
                  </c:pt>
                  <c:pt idx="10">
                    <c:v>Changement du contexte de travail: par moments</c:v>
                  </c:pt>
                  <c:pt idx="11">
                    <c:v>Changement du contexte de travail: pas de changement</c:v>
                  </c:pt>
                  <c:pt idx="12">
                    <c:v>Etapes à suivre dans leurs études: progrès</c:v>
                  </c:pt>
                  <c:pt idx="13">
                    <c:v>Etapes à suivre dans leurs études: par moments</c:v>
                  </c:pt>
                  <c:pt idx="14">
                    <c:v>Etapes à suivre dans leurs études: pas de changement</c:v>
                  </c:pt>
                  <c:pt idx="15">
                    <c:v>Progrès clair au niveau des notes</c:v>
                  </c:pt>
                  <c:pt idx="16">
                    <c:v>Pas de changement au niveau des notes</c:v>
                  </c:pt>
                  <c:pt idx="17">
                    <c:v>Leurs attentes vis-à-vis de leurs enfants: progrès</c:v>
                  </c:pt>
                  <c:pt idx="18">
                    <c:v>Leurs attentes vis-à-vis de leurs enfants: possibilité de changement</c:v>
                  </c:pt>
                  <c:pt idx="19">
                    <c:v>Leurs attentes vis-à-vis de leurs enfants: pas de changement</c:v>
                  </c:pt>
                  <c:pt idx="20">
                    <c:v>Changement de leur conception des difficultés</c:v>
                  </c:pt>
                  <c:pt idx="21">
                    <c:v>Changement modéré de leur conception des difficultés</c:v>
                  </c:pt>
                  <c:pt idx="22">
                    <c:v>Pas de changement de leur conception des difficultés</c:v>
                  </c:pt>
                  <c:pt idx="23">
                    <c:v>Croient que leurs enfants peuvent progresser</c:v>
                  </c:pt>
                  <c:pt idx="24">
                    <c:v>Ne croient pas que leurs enfants peuvent progresser</c:v>
                  </c:pt>
                  <c:pt idx="25">
                    <c:v>Pensent qu'ils peuvent aider leurs enfants</c:v>
                  </c:pt>
                  <c:pt idx="26">
                    <c:v>Ne pensent pas qu'ils peuvent aider leurs enfants</c:v>
                  </c:pt>
                  <c:pt idx="27">
                    <c:v>Leurs attentes vis-à-vis de l'école: progrès</c:v>
                  </c:pt>
                  <c:pt idx="28">
                    <c:v>Leurs attentes vis-à-vis de l'école: possibilité de changement</c:v>
                  </c:pt>
                  <c:pt idx="29">
                    <c:v>Leurs attentes vis-à-vis de l'école: pas de changement</c:v>
                  </c:pt>
                  <c:pt idx="30">
                    <c:v>Attentes quant à la matière enseignée par le GIP: progrès</c:v>
                  </c:pt>
                  <c:pt idx="31">
                    <c:v>Attentes quant à la matière enseignée par le GIP: par moments</c:v>
                  </c:pt>
                  <c:pt idx="32">
                    <c:v>Attentes quant à la matière enseignée par le GIP: pas de changement</c:v>
                  </c:pt>
                </c:lvl>
                <c:lvl>
                  <c:pt idx="0">
                    <c:v>Q 1</c:v>
                  </c:pt>
                  <c:pt idx="3">
                    <c:v>Q 2</c:v>
                  </c:pt>
                  <c:pt idx="6">
                    <c:v>Q 3</c:v>
                  </c:pt>
                  <c:pt idx="9">
                    <c:v>Q 4</c:v>
                  </c:pt>
                  <c:pt idx="12">
                    <c:v>Q 5</c:v>
                  </c:pt>
                  <c:pt idx="15">
                    <c:v>Q 6</c:v>
                  </c:pt>
                  <c:pt idx="17">
                    <c:v>Q 7</c:v>
                  </c:pt>
                  <c:pt idx="20">
                    <c:v>Q 8</c:v>
                  </c:pt>
                  <c:pt idx="23">
                    <c:v>Q 9</c:v>
                  </c:pt>
                  <c:pt idx="25">
                    <c:v>Q 10</c:v>
                  </c:pt>
                  <c:pt idx="27">
                    <c:v>Q 11</c:v>
                  </c:pt>
                  <c:pt idx="30">
                    <c:v>Q 12</c:v>
                  </c:pt>
                </c:lvl>
              </c:multiLvlStrCache>
            </c:multiLvlStrRef>
          </c:cat>
          <c:val>
            <c:numRef>
              <c:f>'[Graphiques (Autosaved).xlsx]Parents'!$M$2:$M$34</c:f>
            </c:numRef>
          </c:val>
        </c:ser>
        <c:ser>
          <c:idx val="11"/>
          <c:order val="11"/>
          <c:tx>
            <c:strRef>
              <c:f>'[Graphiques (Autosaved).xlsx]Parents'!$N$1</c:f>
              <c:strCache>
                <c:ptCount val="1"/>
                <c:pt idx="0">
                  <c:v>Secondaire 2009-2010</c:v>
                </c:pt>
              </c:strCache>
            </c:strRef>
          </c:tx>
          <c:cat>
            <c:multiLvlStrRef>
              <c:f>'[Graphiques (Autosaved).xlsx]Parents'!$A$2:$B$34</c:f>
              <c:multiLvlStrCache>
                <c:ptCount val="33"/>
                <c:lvl>
                  <c:pt idx="0">
                    <c:v>Confiance en soi: progrès</c:v>
                  </c:pt>
                  <c:pt idx="1">
                    <c:v>Confiance en soi: par moments</c:v>
                  </c:pt>
                  <c:pt idx="2">
                    <c:v>Confiance en soi: pas de changement</c:v>
                  </c:pt>
                  <c:pt idx="3">
                    <c:v>Autonomie: progrès</c:v>
                  </c:pt>
                  <c:pt idx="4">
                    <c:v>Autonomie: par moments</c:v>
                  </c:pt>
                  <c:pt idx="5">
                    <c:v>Autonomie: pas de changement</c:v>
                  </c:pt>
                  <c:pt idx="6">
                    <c:v>Dialogue: progrès</c:v>
                  </c:pt>
                  <c:pt idx="7">
                    <c:v>Dialogue: par moments</c:v>
                  </c:pt>
                  <c:pt idx="8">
                    <c:v>Dialogue: pas de changement</c:v>
                  </c:pt>
                  <c:pt idx="9">
                    <c:v>Changement du contexte de travail: progrès</c:v>
                  </c:pt>
                  <c:pt idx="10">
                    <c:v>Changement du contexte de travail: par moments</c:v>
                  </c:pt>
                  <c:pt idx="11">
                    <c:v>Changement du contexte de travail: pas de changement</c:v>
                  </c:pt>
                  <c:pt idx="12">
                    <c:v>Etapes à suivre dans leurs études: progrès</c:v>
                  </c:pt>
                  <c:pt idx="13">
                    <c:v>Etapes à suivre dans leurs études: par moments</c:v>
                  </c:pt>
                  <c:pt idx="14">
                    <c:v>Etapes à suivre dans leurs études: pas de changement</c:v>
                  </c:pt>
                  <c:pt idx="15">
                    <c:v>Progrès clair au niveau des notes</c:v>
                  </c:pt>
                  <c:pt idx="16">
                    <c:v>Pas de changement au niveau des notes</c:v>
                  </c:pt>
                  <c:pt idx="17">
                    <c:v>Leurs attentes vis-à-vis de leurs enfants: progrès</c:v>
                  </c:pt>
                  <c:pt idx="18">
                    <c:v>Leurs attentes vis-à-vis de leurs enfants: possibilité de changement</c:v>
                  </c:pt>
                  <c:pt idx="19">
                    <c:v>Leurs attentes vis-à-vis de leurs enfants: pas de changement</c:v>
                  </c:pt>
                  <c:pt idx="20">
                    <c:v>Changement de leur conception des difficultés</c:v>
                  </c:pt>
                  <c:pt idx="21">
                    <c:v>Changement modéré de leur conception des difficultés</c:v>
                  </c:pt>
                  <c:pt idx="22">
                    <c:v>Pas de changement de leur conception des difficultés</c:v>
                  </c:pt>
                  <c:pt idx="23">
                    <c:v>Croient que leurs enfants peuvent progresser</c:v>
                  </c:pt>
                  <c:pt idx="24">
                    <c:v>Ne croient pas que leurs enfants peuvent progresser</c:v>
                  </c:pt>
                  <c:pt idx="25">
                    <c:v>Pensent qu'ils peuvent aider leurs enfants</c:v>
                  </c:pt>
                  <c:pt idx="26">
                    <c:v>Ne pensent pas qu'ils peuvent aider leurs enfants</c:v>
                  </c:pt>
                  <c:pt idx="27">
                    <c:v>Leurs attentes vis-à-vis de l'école: progrès</c:v>
                  </c:pt>
                  <c:pt idx="28">
                    <c:v>Leurs attentes vis-à-vis de l'école: possibilité de changement</c:v>
                  </c:pt>
                  <c:pt idx="29">
                    <c:v>Leurs attentes vis-à-vis de l'école: pas de changement</c:v>
                  </c:pt>
                  <c:pt idx="30">
                    <c:v>Attentes quant à la matière enseignée par le GIP: progrès</c:v>
                  </c:pt>
                  <c:pt idx="31">
                    <c:v>Attentes quant à la matière enseignée par le GIP: par moments</c:v>
                  </c:pt>
                  <c:pt idx="32">
                    <c:v>Attentes quant à la matière enseignée par le GIP: pas de changement</c:v>
                  </c:pt>
                </c:lvl>
                <c:lvl>
                  <c:pt idx="0">
                    <c:v>Q 1</c:v>
                  </c:pt>
                  <c:pt idx="3">
                    <c:v>Q 2</c:v>
                  </c:pt>
                  <c:pt idx="6">
                    <c:v>Q 3</c:v>
                  </c:pt>
                  <c:pt idx="9">
                    <c:v>Q 4</c:v>
                  </c:pt>
                  <c:pt idx="12">
                    <c:v>Q 5</c:v>
                  </c:pt>
                  <c:pt idx="15">
                    <c:v>Q 6</c:v>
                  </c:pt>
                  <c:pt idx="17">
                    <c:v>Q 7</c:v>
                  </c:pt>
                  <c:pt idx="20">
                    <c:v>Q 8</c:v>
                  </c:pt>
                  <c:pt idx="23">
                    <c:v>Q 9</c:v>
                  </c:pt>
                  <c:pt idx="25">
                    <c:v>Q 10</c:v>
                  </c:pt>
                  <c:pt idx="27">
                    <c:v>Q 11</c:v>
                  </c:pt>
                  <c:pt idx="30">
                    <c:v>Q 12</c:v>
                  </c:pt>
                </c:lvl>
              </c:multiLvlStrCache>
            </c:multiLvlStrRef>
          </c:cat>
          <c:val>
            <c:numRef>
              <c:f>'[Graphiques (Autosaved).xlsx]Parents'!$N$2:$N$34</c:f>
              <c:numCache>
                <c:formatCode>General</c:formatCode>
                <c:ptCount val="33"/>
                <c:pt idx="0">
                  <c:v>4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0</c:v>
                </c:pt>
                <c:pt idx="6">
                  <c:v>3</c:v>
                </c:pt>
                <c:pt idx="7">
                  <c:v>2</c:v>
                </c:pt>
                <c:pt idx="8">
                  <c:v>0</c:v>
                </c:pt>
                <c:pt idx="9">
                  <c:v>4</c:v>
                </c:pt>
                <c:pt idx="10">
                  <c:v>1</c:v>
                </c:pt>
                <c:pt idx="11">
                  <c:v>0</c:v>
                </c:pt>
                <c:pt idx="12">
                  <c:v>3</c:v>
                </c:pt>
                <c:pt idx="13">
                  <c:v>1</c:v>
                </c:pt>
                <c:pt idx="14">
                  <c:v>1</c:v>
                </c:pt>
                <c:pt idx="15">
                  <c:v>5</c:v>
                </c:pt>
                <c:pt idx="16">
                  <c:v>0</c:v>
                </c:pt>
                <c:pt idx="17">
                  <c:v>0</c:v>
                </c:pt>
                <c:pt idx="18">
                  <c:v>4</c:v>
                </c:pt>
                <c:pt idx="19">
                  <c:v>1</c:v>
                </c:pt>
                <c:pt idx="20">
                  <c:v>1</c:v>
                </c:pt>
                <c:pt idx="21">
                  <c:v>0</c:v>
                </c:pt>
                <c:pt idx="22">
                  <c:v>0</c:v>
                </c:pt>
                <c:pt idx="23">
                  <c:v>1</c:v>
                </c:pt>
                <c:pt idx="24">
                  <c:v>0</c:v>
                </c:pt>
                <c:pt idx="25">
                  <c:v>1</c:v>
                </c:pt>
                <c:pt idx="26">
                  <c:v>0</c:v>
                </c:pt>
                <c:pt idx="27">
                  <c:v>4</c:v>
                </c:pt>
                <c:pt idx="28">
                  <c:v>0</c:v>
                </c:pt>
                <c:pt idx="29">
                  <c:v>0</c:v>
                </c:pt>
                <c:pt idx="30">
                  <c:v>4</c:v>
                </c:pt>
                <c:pt idx="31">
                  <c:v>2</c:v>
                </c:pt>
                <c:pt idx="32">
                  <c:v>0</c:v>
                </c:pt>
              </c:numCache>
            </c:numRef>
          </c:val>
        </c:ser>
        <c:ser>
          <c:idx val="12"/>
          <c:order val="12"/>
          <c:tx>
            <c:strRef>
              <c:f>'[Graphiques (Autosaved).xlsx]Parents'!$O$1</c:f>
              <c:strCache>
                <c:ptCount val="1"/>
                <c:pt idx="0">
                  <c:v>Secondaire 2010-2011</c:v>
                </c:pt>
              </c:strCache>
            </c:strRef>
          </c:tx>
          <c:cat>
            <c:multiLvlStrRef>
              <c:f>'[Graphiques (Autosaved).xlsx]Parents'!$A$2:$B$34</c:f>
              <c:multiLvlStrCache>
                <c:ptCount val="33"/>
                <c:lvl>
                  <c:pt idx="0">
                    <c:v>Confiance en soi: progrès</c:v>
                  </c:pt>
                  <c:pt idx="1">
                    <c:v>Confiance en soi: par moments</c:v>
                  </c:pt>
                  <c:pt idx="2">
                    <c:v>Confiance en soi: pas de changement</c:v>
                  </c:pt>
                  <c:pt idx="3">
                    <c:v>Autonomie: progrès</c:v>
                  </c:pt>
                  <c:pt idx="4">
                    <c:v>Autonomie: par moments</c:v>
                  </c:pt>
                  <c:pt idx="5">
                    <c:v>Autonomie: pas de changement</c:v>
                  </c:pt>
                  <c:pt idx="6">
                    <c:v>Dialogue: progrès</c:v>
                  </c:pt>
                  <c:pt idx="7">
                    <c:v>Dialogue: par moments</c:v>
                  </c:pt>
                  <c:pt idx="8">
                    <c:v>Dialogue: pas de changement</c:v>
                  </c:pt>
                  <c:pt idx="9">
                    <c:v>Changement du contexte de travail: progrès</c:v>
                  </c:pt>
                  <c:pt idx="10">
                    <c:v>Changement du contexte de travail: par moments</c:v>
                  </c:pt>
                  <c:pt idx="11">
                    <c:v>Changement du contexte de travail: pas de changement</c:v>
                  </c:pt>
                  <c:pt idx="12">
                    <c:v>Etapes à suivre dans leurs études: progrès</c:v>
                  </c:pt>
                  <c:pt idx="13">
                    <c:v>Etapes à suivre dans leurs études: par moments</c:v>
                  </c:pt>
                  <c:pt idx="14">
                    <c:v>Etapes à suivre dans leurs études: pas de changement</c:v>
                  </c:pt>
                  <c:pt idx="15">
                    <c:v>Progrès clair au niveau des notes</c:v>
                  </c:pt>
                  <c:pt idx="16">
                    <c:v>Pas de changement au niveau des notes</c:v>
                  </c:pt>
                  <c:pt idx="17">
                    <c:v>Leurs attentes vis-à-vis de leurs enfants: progrès</c:v>
                  </c:pt>
                  <c:pt idx="18">
                    <c:v>Leurs attentes vis-à-vis de leurs enfants: possibilité de changement</c:v>
                  </c:pt>
                  <c:pt idx="19">
                    <c:v>Leurs attentes vis-à-vis de leurs enfants: pas de changement</c:v>
                  </c:pt>
                  <c:pt idx="20">
                    <c:v>Changement de leur conception des difficultés</c:v>
                  </c:pt>
                  <c:pt idx="21">
                    <c:v>Changement modéré de leur conception des difficultés</c:v>
                  </c:pt>
                  <c:pt idx="22">
                    <c:v>Pas de changement de leur conception des difficultés</c:v>
                  </c:pt>
                  <c:pt idx="23">
                    <c:v>Croient que leurs enfants peuvent progresser</c:v>
                  </c:pt>
                  <c:pt idx="24">
                    <c:v>Ne croient pas que leurs enfants peuvent progresser</c:v>
                  </c:pt>
                  <c:pt idx="25">
                    <c:v>Pensent qu'ils peuvent aider leurs enfants</c:v>
                  </c:pt>
                  <c:pt idx="26">
                    <c:v>Ne pensent pas qu'ils peuvent aider leurs enfants</c:v>
                  </c:pt>
                  <c:pt idx="27">
                    <c:v>Leurs attentes vis-à-vis de l'école: progrès</c:v>
                  </c:pt>
                  <c:pt idx="28">
                    <c:v>Leurs attentes vis-à-vis de l'école: possibilité de changement</c:v>
                  </c:pt>
                  <c:pt idx="29">
                    <c:v>Leurs attentes vis-à-vis de l'école: pas de changement</c:v>
                  </c:pt>
                  <c:pt idx="30">
                    <c:v>Attentes quant à la matière enseignée par le GIP: progrès</c:v>
                  </c:pt>
                  <c:pt idx="31">
                    <c:v>Attentes quant à la matière enseignée par le GIP: par moments</c:v>
                  </c:pt>
                  <c:pt idx="32">
                    <c:v>Attentes quant à la matière enseignée par le GIP: pas de changement</c:v>
                  </c:pt>
                </c:lvl>
                <c:lvl>
                  <c:pt idx="0">
                    <c:v>Q 1</c:v>
                  </c:pt>
                  <c:pt idx="3">
                    <c:v>Q 2</c:v>
                  </c:pt>
                  <c:pt idx="6">
                    <c:v>Q 3</c:v>
                  </c:pt>
                  <c:pt idx="9">
                    <c:v>Q 4</c:v>
                  </c:pt>
                  <c:pt idx="12">
                    <c:v>Q 5</c:v>
                  </c:pt>
                  <c:pt idx="15">
                    <c:v>Q 6</c:v>
                  </c:pt>
                  <c:pt idx="17">
                    <c:v>Q 7</c:v>
                  </c:pt>
                  <c:pt idx="20">
                    <c:v>Q 8</c:v>
                  </c:pt>
                  <c:pt idx="23">
                    <c:v>Q 9</c:v>
                  </c:pt>
                  <c:pt idx="25">
                    <c:v>Q 10</c:v>
                  </c:pt>
                  <c:pt idx="27">
                    <c:v>Q 11</c:v>
                  </c:pt>
                  <c:pt idx="30">
                    <c:v>Q 12</c:v>
                  </c:pt>
                </c:lvl>
              </c:multiLvlStrCache>
            </c:multiLvlStrRef>
          </c:cat>
          <c:val>
            <c:numRef>
              <c:f>'[Graphiques (Autosaved).xlsx]Parents'!$O$2:$O$34</c:f>
              <c:numCache>
                <c:formatCode>General</c:formatCode>
                <c:ptCount val="33"/>
                <c:pt idx="0">
                  <c:v>5</c:v>
                </c:pt>
                <c:pt idx="1">
                  <c:v>1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0</c:v>
                </c:pt>
                <c:pt idx="6">
                  <c:v>4</c:v>
                </c:pt>
                <c:pt idx="7">
                  <c:v>2</c:v>
                </c:pt>
                <c:pt idx="8">
                  <c:v>0</c:v>
                </c:pt>
                <c:pt idx="9">
                  <c:v>5</c:v>
                </c:pt>
                <c:pt idx="10">
                  <c:v>1</c:v>
                </c:pt>
                <c:pt idx="11">
                  <c:v>0</c:v>
                </c:pt>
                <c:pt idx="12">
                  <c:v>3</c:v>
                </c:pt>
                <c:pt idx="13">
                  <c:v>1</c:v>
                </c:pt>
                <c:pt idx="14">
                  <c:v>2</c:v>
                </c:pt>
                <c:pt idx="15">
                  <c:v>6</c:v>
                </c:pt>
                <c:pt idx="16">
                  <c:v>0</c:v>
                </c:pt>
                <c:pt idx="17">
                  <c:v>0</c:v>
                </c:pt>
                <c:pt idx="18">
                  <c:v>4</c:v>
                </c:pt>
                <c:pt idx="19">
                  <c:v>2</c:v>
                </c:pt>
                <c:pt idx="20">
                  <c:v>2</c:v>
                </c:pt>
                <c:pt idx="21">
                  <c:v>0</c:v>
                </c:pt>
                <c:pt idx="22">
                  <c:v>0</c:v>
                </c:pt>
                <c:pt idx="23">
                  <c:v>2</c:v>
                </c:pt>
                <c:pt idx="24">
                  <c:v>0</c:v>
                </c:pt>
                <c:pt idx="25">
                  <c:v>2</c:v>
                </c:pt>
                <c:pt idx="26">
                  <c:v>0</c:v>
                </c:pt>
                <c:pt idx="27">
                  <c:v>4</c:v>
                </c:pt>
                <c:pt idx="28">
                  <c:v>0</c:v>
                </c:pt>
                <c:pt idx="29">
                  <c:v>0</c:v>
                </c:pt>
                <c:pt idx="30">
                  <c:v>4</c:v>
                </c:pt>
                <c:pt idx="31">
                  <c:v>2</c:v>
                </c:pt>
                <c:pt idx="32">
                  <c:v>0</c:v>
                </c:pt>
              </c:numCache>
            </c:numRef>
          </c:val>
        </c:ser>
        <c:axId val="133059328"/>
        <c:axId val="133060864"/>
      </c:barChart>
      <c:catAx>
        <c:axId val="133059328"/>
        <c:scaling>
          <c:orientation val="minMax"/>
        </c:scaling>
        <c:axPos val="b"/>
        <c:tickLblPos val="nextTo"/>
        <c:crossAx val="133060864"/>
        <c:crosses val="autoZero"/>
        <c:auto val="1"/>
        <c:lblAlgn val="ctr"/>
        <c:lblOffset val="100"/>
      </c:catAx>
      <c:valAx>
        <c:axId val="133060864"/>
        <c:scaling>
          <c:orientation val="minMax"/>
        </c:scaling>
        <c:axPos val="l"/>
        <c:majorGridlines/>
        <c:numFmt formatCode="General" sourceLinked="1"/>
        <c:tickLblPos val="nextTo"/>
        <c:crossAx val="13305932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6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34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dLblPos val="inEnd"/>
            <c:showVal val="1"/>
            <c:showLeaderLines val="1"/>
          </c:dLbls>
          <c:cat>
            <c:strRef>
              <c:f>Sheet1!$G$3:$M$3</c:f>
              <c:strCache>
                <c:ptCount val="7"/>
                <c:pt idx="0">
                  <c:v>Entre -3 et -2 </c:v>
                </c:pt>
                <c:pt idx="1">
                  <c:v>Entre -2 et -1</c:v>
                </c:pt>
                <c:pt idx="2">
                  <c:v>Entre -1 et 0</c:v>
                </c:pt>
                <c:pt idx="3">
                  <c:v>Entre 0 et 1</c:v>
                </c:pt>
                <c:pt idx="4">
                  <c:v>Entre 1 et 2</c:v>
                </c:pt>
                <c:pt idx="5">
                  <c:v>Entre 2 et 3</c:v>
                </c:pt>
                <c:pt idx="6">
                  <c:v>Supérieur à 3</c:v>
                </c:pt>
              </c:strCache>
            </c:strRef>
          </c:cat>
          <c:val>
            <c:numRef>
              <c:f>Sheet1!$G$4:$M$4</c:f>
              <c:numCache>
                <c:formatCode>General</c:formatCode>
                <c:ptCount val="7"/>
                <c:pt idx="0">
                  <c:v>1</c:v>
                </c:pt>
                <c:pt idx="1">
                  <c:v>4</c:v>
                </c:pt>
                <c:pt idx="2">
                  <c:v>9</c:v>
                </c:pt>
                <c:pt idx="3">
                  <c:v>23</c:v>
                </c:pt>
                <c:pt idx="4">
                  <c:v>17</c:v>
                </c:pt>
                <c:pt idx="5">
                  <c:v>12</c:v>
                </c:pt>
                <c:pt idx="6">
                  <c:v>3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5"/>
  <c:chart>
    <c:plotArea>
      <c:layout/>
      <c:barChart>
        <c:barDir val="col"/>
        <c:grouping val="clustered"/>
        <c:ser>
          <c:idx val="0"/>
          <c:order val="0"/>
          <c:tx>
            <c:strRef>
              <c:f>GIP!$C$1</c:f>
              <c:strCache>
                <c:ptCount val="1"/>
                <c:pt idx="0">
                  <c:v>Primaire</c:v>
                </c:pt>
              </c:strCache>
            </c:strRef>
          </c:tx>
          <c:cat>
            <c:multiLvlStrRef>
              <c:f>GIP!$A$2:$B$23</c:f>
              <c:multiLvlStrCache>
                <c:ptCount val="22"/>
                <c:lvl>
                  <c:pt idx="0">
                    <c:v>Formation satisfaisante</c:v>
                  </c:pt>
                  <c:pt idx="1">
                    <c:v>Formation en partie satisfaisante</c:v>
                  </c:pt>
                  <c:pt idx="2">
                    <c:v>Formation peu satisfaisante</c:v>
                  </c:pt>
                  <c:pt idx="3">
                    <c:v>Formation correspond à son descriptif</c:v>
                  </c:pt>
                  <c:pt idx="4">
                    <c:v>Formation correspond en partie à son descriptif</c:v>
                  </c:pt>
                  <c:pt idx="5">
                    <c:v>Formation ne correspond pas à son descriptif</c:v>
                  </c:pt>
                  <c:pt idx="6">
                    <c:v>Apports théoriques suffisants</c:v>
                  </c:pt>
                  <c:pt idx="7">
                    <c:v>Apports théoriques en partie suffisants</c:v>
                  </c:pt>
                  <c:pt idx="8">
                    <c:v>Apports théoriques insuffisants</c:v>
                  </c:pt>
                  <c:pt idx="9">
                    <c:v>Transfert évident de la formation</c:v>
                  </c:pt>
                  <c:pt idx="10">
                    <c:v>Certaines difficultés de transfert </c:v>
                  </c:pt>
                  <c:pt idx="11">
                    <c:v>Transfert de la formation peu évident</c:v>
                  </c:pt>
                  <c:pt idx="12">
                    <c:v>Durée suffisante de la remédiation</c:v>
                  </c:pt>
                  <c:pt idx="13">
                    <c:v>Durée de la remédiation en partie suffisante</c:v>
                  </c:pt>
                  <c:pt idx="14">
                    <c:v>Durée insuffisante de la remédiation</c:v>
                  </c:pt>
                  <c:pt idx="15">
                    <c:v>Durée très suffisante de la formation</c:v>
                  </c:pt>
                  <c:pt idx="16">
                    <c:v>Durée suffisante de la formation</c:v>
                  </c:pt>
                  <c:pt idx="17">
                    <c:v>Durée assez suffisante de la formation</c:v>
                  </c:pt>
                  <c:pt idx="18">
                    <c:v>Durée insuffisante de la formation</c:v>
                  </c:pt>
                  <c:pt idx="19">
                    <c:v>Accompagnement par les EC bénéfique</c:v>
                  </c:pt>
                  <c:pt idx="20">
                    <c:v>Accompagnement par les EC en partie bénéfique</c:v>
                  </c:pt>
                  <c:pt idx="21">
                    <c:v>Accompagnement par les EC non-bénéfique</c:v>
                  </c:pt>
                </c:lvl>
                <c:lvl>
                  <c:pt idx="0">
                    <c:v>Q1</c:v>
                  </c:pt>
                  <c:pt idx="3">
                    <c:v>Q2</c:v>
                  </c:pt>
                  <c:pt idx="6">
                    <c:v>Q3</c:v>
                  </c:pt>
                  <c:pt idx="9">
                    <c:v>Q 4</c:v>
                  </c:pt>
                  <c:pt idx="12">
                    <c:v>Q 5</c:v>
                  </c:pt>
                  <c:pt idx="15">
                    <c:v>Q 6</c:v>
                  </c:pt>
                  <c:pt idx="19">
                    <c:v>Q 7</c:v>
                  </c:pt>
                </c:lvl>
              </c:multiLvlStrCache>
            </c:multiLvlStrRef>
          </c:cat>
          <c:val>
            <c:numRef>
              <c:f>GIP!$C$2:$C$23</c:f>
            </c:numRef>
          </c:val>
        </c:ser>
        <c:ser>
          <c:idx val="1"/>
          <c:order val="1"/>
          <c:tx>
            <c:strRef>
              <c:f>GIP!$D$1</c:f>
              <c:strCache>
                <c:ptCount val="1"/>
              </c:strCache>
            </c:strRef>
          </c:tx>
          <c:cat>
            <c:multiLvlStrRef>
              <c:f>GIP!$A$2:$B$23</c:f>
              <c:multiLvlStrCache>
                <c:ptCount val="22"/>
                <c:lvl>
                  <c:pt idx="0">
                    <c:v>Formation satisfaisante</c:v>
                  </c:pt>
                  <c:pt idx="1">
                    <c:v>Formation en partie satisfaisante</c:v>
                  </c:pt>
                  <c:pt idx="2">
                    <c:v>Formation peu satisfaisante</c:v>
                  </c:pt>
                  <c:pt idx="3">
                    <c:v>Formation correspond à son descriptif</c:v>
                  </c:pt>
                  <c:pt idx="4">
                    <c:v>Formation correspond en partie à son descriptif</c:v>
                  </c:pt>
                  <c:pt idx="5">
                    <c:v>Formation ne correspond pas à son descriptif</c:v>
                  </c:pt>
                  <c:pt idx="6">
                    <c:v>Apports théoriques suffisants</c:v>
                  </c:pt>
                  <c:pt idx="7">
                    <c:v>Apports théoriques en partie suffisants</c:v>
                  </c:pt>
                  <c:pt idx="8">
                    <c:v>Apports théoriques insuffisants</c:v>
                  </c:pt>
                  <c:pt idx="9">
                    <c:v>Transfert évident de la formation</c:v>
                  </c:pt>
                  <c:pt idx="10">
                    <c:v>Certaines difficultés de transfert </c:v>
                  </c:pt>
                  <c:pt idx="11">
                    <c:v>Transfert de la formation peu évident</c:v>
                  </c:pt>
                  <c:pt idx="12">
                    <c:v>Durée suffisante de la remédiation</c:v>
                  </c:pt>
                  <c:pt idx="13">
                    <c:v>Durée de la remédiation en partie suffisante</c:v>
                  </c:pt>
                  <c:pt idx="14">
                    <c:v>Durée insuffisante de la remédiation</c:v>
                  </c:pt>
                  <c:pt idx="15">
                    <c:v>Durée très suffisante de la formation</c:v>
                  </c:pt>
                  <c:pt idx="16">
                    <c:v>Durée suffisante de la formation</c:v>
                  </c:pt>
                  <c:pt idx="17">
                    <c:v>Durée assez suffisante de la formation</c:v>
                  </c:pt>
                  <c:pt idx="18">
                    <c:v>Durée insuffisante de la formation</c:v>
                  </c:pt>
                  <c:pt idx="19">
                    <c:v>Accompagnement par les EC bénéfique</c:v>
                  </c:pt>
                  <c:pt idx="20">
                    <c:v>Accompagnement par les EC en partie bénéfique</c:v>
                  </c:pt>
                  <c:pt idx="21">
                    <c:v>Accompagnement par les EC non-bénéfique</c:v>
                  </c:pt>
                </c:lvl>
                <c:lvl>
                  <c:pt idx="0">
                    <c:v>Q1</c:v>
                  </c:pt>
                  <c:pt idx="3">
                    <c:v>Q2</c:v>
                  </c:pt>
                  <c:pt idx="6">
                    <c:v>Q3</c:v>
                  </c:pt>
                  <c:pt idx="9">
                    <c:v>Q 4</c:v>
                  </c:pt>
                  <c:pt idx="12">
                    <c:v>Q 5</c:v>
                  </c:pt>
                  <c:pt idx="15">
                    <c:v>Q 6</c:v>
                  </c:pt>
                  <c:pt idx="19">
                    <c:v>Q 7</c:v>
                  </c:pt>
                </c:lvl>
              </c:multiLvlStrCache>
            </c:multiLvlStrRef>
          </c:cat>
          <c:val>
            <c:numRef>
              <c:f>GIP!$D$2:$D$23</c:f>
            </c:numRef>
          </c:val>
        </c:ser>
        <c:ser>
          <c:idx val="2"/>
          <c:order val="2"/>
          <c:tx>
            <c:strRef>
              <c:f>GIP!$E$1</c:f>
              <c:strCache>
                <c:ptCount val="1"/>
              </c:strCache>
            </c:strRef>
          </c:tx>
          <c:cat>
            <c:multiLvlStrRef>
              <c:f>GIP!$A$2:$B$23</c:f>
              <c:multiLvlStrCache>
                <c:ptCount val="22"/>
                <c:lvl>
                  <c:pt idx="0">
                    <c:v>Formation satisfaisante</c:v>
                  </c:pt>
                  <c:pt idx="1">
                    <c:v>Formation en partie satisfaisante</c:v>
                  </c:pt>
                  <c:pt idx="2">
                    <c:v>Formation peu satisfaisante</c:v>
                  </c:pt>
                  <c:pt idx="3">
                    <c:v>Formation correspond à son descriptif</c:v>
                  </c:pt>
                  <c:pt idx="4">
                    <c:v>Formation correspond en partie à son descriptif</c:v>
                  </c:pt>
                  <c:pt idx="5">
                    <c:v>Formation ne correspond pas à son descriptif</c:v>
                  </c:pt>
                  <c:pt idx="6">
                    <c:v>Apports théoriques suffisants</c:v>
                  </c:pt>
                  <c:pt idx="7">
                    <c:v>Apports théoriques en partie suffisants</c:v>
                  </c:pt>
                  <c:pt idx="8">
                    <c:v>Apports théoriques insuffisants</c:v>
                  </c:pt>
                  <c:pt idx="9">
                    <c:v>Transfert évident de la formation</c:v>
                  </c:pt>
                  <c:pt idx="10">
                    <c:v>Certaines difficultés de transfert </c:v>
                  </c:pt>
                  <c:pt idx="11">
                    <c:v>Transfert de la formation peu évident</c:v>
                  </c:pt>
                  <c:pt idx="12">
                    <c:v>Durée suffisante de la remédiation</c:v>
                  </c:pt>
                  <c:pt idx="13">
                    <c:v>Durée de la remédiation en partie suffisante</c:v>
                  </c:pt>
                  <c:pt idx="14">
                    <c:v>Durée insuffisante de la remédiation</c:v>
                  </c:pt>
                  <c:pt idx="15">
                    <c:v>Durée très suffisante de la formation</c:v>
                  </c:pt>
                  <c:pt idx="16">
                    <c:v>Durée suffisante de la formation</c:v>
                  </c:pt>
                  <c:pt idx="17">
                    <c:v>Durée assez suffisante de la formation</c:v>
                  </c:pt>
                  <c:pt idx="18">
                    <c:v>Durée insuffisante de la formation</c:v>
                  </c:pt>
                  <c:pt idx="19">
                    <c:v>Accompagnement par les EC bénéfique</c:v>
                  </c:pt>
                  <c:pt idx="20">
                    <c:v>Accompagnement par les EC en partie bénéfique</c:v>
                  </c:pt>
                  <c:pt idx="21">
                    <c:v>Accompagnement par les EC non-bénéfique</c:v>
                  </c:pt>
                </c:lvl>
                <c:lvl>
                  <c:pt idx="0">
                    <c:v>Q1</c:v>
                  </c:pt>
                  <c:pt idx="3">
                    <c:v>Q2</c:v>
                  </c:pt>
                  <c:pt idx="6">
                    <c:v>Q3</c:v>
                  </c:pt>
                  <c:pt idx="9">
                    <c:v>Q 4</c:v>
                  </c:pt>
                  <c:pt idx="12">
                    <c:v>Q 5</c:v>
                  </c:pt>
                  <c:pt idx="15">
                    <c:v>Q 6</c:v>
                  </c:pt>
                  <c:pt idx="19">
                    <c:v>Q 7</c:v>
                  </c:pt>
                </c:lvl>
              </c:multiLvlStrCache>
            </c:multiLvlStrRef>
          </c:cat>
          <c:val>
            <c:numRef>
              <c:f>GIP!$E$2:$E$23</c:f>
            </c:numRef>
          </c:val>
        </c:ser>
        <c:ser>
          <c:idx val="3"/>
          <c:order val="3"/>
          <c:tx>
            <c:strRef>
              <c:f>GIP!$F$1</c:f>
              <c:strCache>
                <c:ptCount val="1"/>
                <c:pt idx="0">
                  <c:v>Primaire 2009-2010</c:v>
                </c:pt>
              </c:strCache>
            </c:strRef>
          </c:tx>
          <c:cat>
            <c:multiLvlStrRef>
              <c:f>GIP!$A$2:$B$23</c:f>
              <c:multiLvlStrCache>
                <c:ptCount val="22"/>
                <c:lvl>
                  <c:pt idx="0">
                    <c:v>Formation satisfaisante</c:v>
                  </c:pt>
                  <c:pt idx="1">
                    <c:v>Formation en partie satisfaisante</c:v>
                  </c:pt>
                  <c:pt idx="2">
                    <c:v>Formation peu satisfaisante</c:v>
                  </c:pt>
                  <c:pt idx="3">
                    <c:v>Formation correspond à son descriptif</c:v>
                  </c:pt>
                  <c:pt idx="4">
                    <c:v>Formation correspond en partie à son descriptif</c:v>
                  </c:pt>
                  <c:pt idx="5">
                    <c:v>Formation ne correspond pas à son descriptif</c:v>
                  </c:pt>
                  <c:pt idx="6">
                    <c:v>Apports théoriques suffisants</c:v>
                  </c:pt>
                  <c:pt idx="7">
                    <c:v>Apports théoriques en partie suffisants</c:v>
                  </c:pt>
                  <c:pt idx="8">
                    <c:v>Apports théoriques insuffisants</c:v>
                  </c:pt>
                  <c:pt idx="9">
                    <c:v>Transfert évident de la formation</c:v>
                  </c:pt>
                  <c:pt idx="10">
                    <c:v>Certaines difficultés de transfert </c:v>
                  </c:pt>
                  <c:pt idx="11">
                    <c:v>Transfert de la formation peu évident</c:v>
                  </c:pt>
                  <c:pt idx="12">
                    <c:v>Durée suffisante de la remédiation</c:v>
                  </c:pt>
                  <c:pt idx="13">
                    <c:v>Durée de la remédiation en partie suffisante</c:v>
                  </c:pt>
                  <c:pt idx="14">
                    <c:v>Durée insuffisante de la remédiation</c:v>
                  </c:pt>
                  <c:pt idx="15">
                    <c:v>Durée très suffisante de la formation</c:v>
                  </c:pt>
                  <c:pt idx="16">
                    <c:v>Durée suffisante de la formation</c:v>
                  </c:pt>
                  <c:pt idx="17">
                    <c:v>Durée assez suffisante de la formation</c:v>
                  </c:pt>
                  <c:pt idx="18">
                    <c:v>Durée insuffisante de la formation</c:v>
                  </c:pt>
                  <c:pt idx="19">
                    <c:v>Accompagnement par les EC bénéfique</c:v>
                  </c:pt>
                  <c:pt idx="20">
                    <c:v>Accompagnement par les EC en partie bénéfique</c:v>
                  </c:pt>
                  <c:pt idx="21">
                    <c:v>Accompagnement par les EC non-bénéfique</c:v>
                  </c:pt>
                </c:lvl>
                <c:lvl>
                  <c:pt idx="0">
                    <c:v>Q1</c:v>
                  </c:pt>
                  <c:pt idx="3">
                    <c:v>Q2</c:v>
                  </c:pt>
                  <c:pt idx="6">
                    <c:v>Q3</c:v>
                  </c:pt>
                  <c:pt idx="9">
                    <c:v>Q 4</c:v>
                  </c:pt>
                  <c:pt idx="12">
                    <c:v>Q 5</c:v>
                  </c:pt>
                  <c:pt idx="15">
                    <c:v>Q 6</c:v>
                  </c:pt>
                  <c:pt idx="19">
                    <c:v>Q 7</c:v>
                  </c:pt>
                </c:lvl>
              </c:multiLvlStrCache>
            </c:multiLvlStrRef>
          </c:cat>
          <c:val>
            <c:numRef>
              <c:f>GIP!$F$2:$F$23</c:f>
              <c:numCache>
                <c:formatCode>General</c:formatCode>
                <c:ptCount val="22"/>
                <c:pt idx="0">
                  <c:v>6</c:v>
                </c:pt>
                <c:pt idx="1">
                  <c:v>2</c:v>
                </c:pt>
                <c:pt idx="2">
                  <c:v>0</c:v>
                </c:pt>
                <c:pt idx="3">
                  <c:v>7</c:v>
                </c:pt>
                <c:pt idx="4">
                  <c:v>1</c:v>
                </c:pt>
                <c:pt idx="5">
                  <c:v>0</c:v>
                </c:pt>
                <c:pt idx="6">
                  <c:v>6</c:v>
                </c:pt>
                <c:pt idx="7">
                  <c:v>2</c:v>
                </c:pt>
                <c:pt idx="8">
                  <c:v>0</c:v>
                </c:pt>
                <c:pt idx="9">
                  <c:v>6</c:v>
                </c:pt>
                <c:pt idx="10">
                  <c:v>2</c:v>
                </c:pt>
                <c:pt idx="11">
                  <c:v>0</c:v>
                </c:pt>
                <c:pt idx="12">
                  <c:v>1</c:v>
                </c:pt>
                <c:pt idx="13">
                  <c:v>4</c:v>
                </c:pt>
                <c:pt idx="14">
                  <c:v>3</c:v>
                </c:pt>
                <c:pt idx="15">
                  <c:v>1</c:v>
                </c:pt>
                <c:pt idx="16">
                  <c:v>5</c:v>
                </c:pt>
                <c:pt idx="17">
                  <c:v>2</c:v>
                </c:pt>
                <c:pt idx="18">
                  <c:v>0</c:v>
                </c:pt>
                <c:pt idx="19">
                  <c:v>8</c:v>
                </c:pt>
                <c:pt idx="20">
                  <c:v>0</c:v>
                </c:pt>
                <c:pt idx="21">
                  <c:v>0</c:v>
                </c:pt>
              </c:numCache>
            </c:numRef>
          </c:val>
        </c:ser>
        <c:ser>
          <c:idx val="4"/>
          <c:order val="4"/>
          <c:tx>
            <c:strRef>
              <c:f>GIP!$G$1</c:f>
              <c:strCache>
                <c:ptCount val="1"/>
              </c:strCache>
            </c:strRef>
          </c:tx>
          <c:cat>
            <c:multiLvlStrRef>
              <c:f>GIP!$A$2:$B$23</c:f>
              <c:multiLvlStrCache>
                <c:ptCount val="22"/>
                <c:lvl>
                  <c:pt idx="0">
                    <c:v>Formation satisfaisante</c:v>
                  </c:pt>
                  <c:pt idx="1">
                    <c:v>Formation en partie satisfaisante</c:v>
                  </c:pt>
                  <c:pt idx="2">
                    <c:v>Formation peu satisfaisante</c:v>
                  </c:pt>
                  <c:pt idx="3">
                    <c:v>Formation correspond à son descriptif</c:v>
                  </c:pt>
                  <c:pt idx="4">
                    <c:v>Formation correspond en partie à son descriptif</c:v>
                  </c:pt>
                  <c:pt idx="5">
                    <c:v>Formation ne correspond pas à son descriptif</c:v>
                  </c:pt>
                  <c:pt idx="6">
                    <c:v>Apports théoriques suffisants</c:v>
                  </c:pt>
                  <c:pt idx="7">
                    <c:v>Apports théoriques en partie suffisants</c:v>
                  </c:pt>
                  <c:pt idx="8">
                    <c:v>Apports théoriques insuffisants</c:v>
                  </c:pt>
                  <c:pt idx="9">
                    <c:v>Transfert évident de la formation</c:v>
                  </c:pt>
                  <c:pt idx="10">
                    <c:v>Certaines difficultés de transfert </c:v>
                  </c:pt>
                  <c:pt idx="11">
                    <c:v>Transfert de la formation peu évident</c:v>
                  </c:pt>
                  <c:pt idx="12">
                    <c:v>Durée suffisante de la remédiation</c:v>
                  </c:pt>
                  <c:pt idx="13">
                    <c:v>Durée de la remédiation en partie suffisante</c:v>
                  </c:pt>
                  <c:pt idx="14">
                    <c:v>Durée insuffisante de la remédiation</c:v>
                  </c:pt>
                  <c:pt idx="15">
                    <c:v>Durée très suffisante de la formation</c:v>
                  </c:pt>
                  <c:pt idx="16">
                    <c:v>Durée suffisante de la formation</c:v>
                  </c:pt>
                  <c:pt idx="17">
                    <c:v>Durée assez suffisante de la formation</c:v>
                  </c:pt>
                  <c:pt idx="18">
                    <c:v>Durée insuffisante de la formation</c:v>
                  </c:pt>
                  <c:pt idx="19">
                    <c:v>Accompagnement par les EC bénéfique</c:v>
                  </c:pt>
                  <c:pt idx="20">
                    <c:v>Accompagnement par les EC en partie bénéfique</c:v>
                  </c:pt>
                  <c:pt idx="21">
                    <c:v>Accompagnement par les EC non-bénéfique</c:v>
                  </c:pt>
                </c:lvl>
                <c:lvl>
                  <c:pt idx="0">
                    <c:v>Q1</c:v>
                  </c:pt>
                  <c:pt idx="3">
                    <c:v>Q2</c:v>
                  </c:pt>
                  <c:pt idx="6">
                    <c:v>Q3</c:v>
                  </c:pt>
                  <c:pt idx="9">
                    <c:v>Q 4</c:v>
                  </c:pt>
                  <c:pt idx="12">
                    <c:v>Q 5</c:v>
                  </c:pt>
                  <c:pt idx="15">
                    <c:v>Q 6</c:v>
                  </c:pt>
                  <c:pt idx="19">
                    <c:v>Q 7</c:v>
                  </c:pt>
                </c:lvl>
              </c:multiLvlStrCache>
            </c:multiLvlStrRef>
          </c:cat>
          <c:val>
            <c:numRef>
              <c:f>GIP!$G$2:$G$23</c:f>
            </c:numRef>
          </c:val>
        </c:ser>
        <c:ser>
          <c:idx val="5"/>
          <c:order val="5"/>
          <c:tx>
            <c:strRef>
              <c:f>GIP!$H$1</c:f>
              <c:strCache>
                <c:ptCount val="1"/>
              </c:strCache>
            </c:strRef>
          </c:tx>
          <c:cat>
            <c:multiLvlStrRef>
              <c:f>GIP!$A$2:$B$23</c:f>
              <c:multiLvlStrCache>
                <c:ptCount val="22"/>
                <c:lvl>
                  <c:pt idx="0">
                    <c:v>Formation satisfaisante</c:v>
                  </c:pt>
                  <c:pt idx="1">
                    <c:v>Formation en partie satisfaisante</c:v>
                  </c:pt>
                  <c:pt idx="2">
                    <c:v>Formation peu satisfaisante</c:v>
                  </c:pt>
                  <c:pt idx="3">
                    <c:v>Formation correspond à son descriptif</c:v>
                  </c:pt>
                  <c:pt idx="4">
                    <c:v>Formation correspond en partie à son descriptif</c:v>
                  </c:pt>
                  <c:pt idx="5">
                    <c:v>Formation ne correspond pas à son descriptif</c:v>
                  </c:pt>
                  <c:pt idx="6">
                    <c:v>Apports théoriques suffisants</c:v>
                  </c:pt>
                  <c:pt idx="7">
                    <c:v>Apports théoriques en partie suffisants</c:v>
                  </c:pt>
                  <c:pt idx="8">
                    <c:v>Apports théoriques insuffisants</c:v>
                  </c:pt>
                  <c:pt idx="9">
                    <c:v>Transfert évident de la formation</c:v>
                  </c:pt>
                  <c:pt idx="10">
                    <c:v>Certaines difficultés de transfert </c:v>
                  </c:pt>
                  <c:pt idx="11">
                    <c:v>Transfert de la formation peu évident</c:v>
                  </c:pt>
                  <c:pt idx="12">
                    <c:v>Durée suffisante de la remédiation</c:v>
                  </c:pt>
                  <c:pt idx="13">
                    <c:v>Durée de la remédiation en partie suffisante</c:v>
                  </c:pt>
                  <c:pt idx="14">
                    <c:v>Durée insuffisante de la remédiation</c:v>
                  </c:pt>
                  <c:pt idx="15">
                    <c:v>Durée très suffisante de la formation</c:v>
                  </c:pt>
                  <c:pt idx="16">
                    <c:v>Durée suffisante de la formation</c:v>
                  </c:pt>
                  <c:pt idx="17">
                    <c:v>Durée assez suffisante de la formation</c:v>
                  </c:pt>
                  <c:pt idx="18">
                    <c:v>Durée insuffisante de la formation</c:v>
                  </c:pt>
                  <c:pt idx="19">
                    <c:v>Accompagnement par les EC bénéfique</c:v>
                  </c:pt>
                  <c:pt idx="20">
                    <c:v>Accompagnement par les EC en partie bénéfique</c:v>
                  </c:pt>
                  <c:pt idx="21">
                    <c:v>Accompagnement par les EC non-bénéfique</c:v>
                  </c:pt>
                </c:lvl>
                <c:lvl>
                  <c:pt idx="0">
                    <c:v>Q1</c:v>
                  </c:pt>
                  <c:pt idx="3">
                    <c:v>Q2</c:v>
                  </c:pt>
                  <c:pt idx="6">
                    <c:v>Q3</c:v>
                  </c:pt>
                  <c:pt idx="9">
                    <c:v>Q 4</c:v>
                  </c:pt>
                  <c:pt idx="12">
                    <c:v>Q 5</c:v>
                  </c:pt>
                  <c:pt idx="15">
                    <c:v>Q 6</c:v>
                  </c:pt>
                  <c:pt idx="19">
                    <c:v>Q 7</c:v>
                  </c:pt>
                </c:lvl>
              </c:multiLvlStrCache>
            </c:multiLvlStrRef>
          </c:cat>
          <c:val>
            <c:numRef>
              <c:f>GIP!$H$2:$H$23</c:f>
            </c:numRef>
          </c:val>
        </c:ser>
        <c:ser>
          <c:idx val="6"/>
          <c:order val="6"/>
          <c:tx>
            <c:strRef>
              <c:f>GIP!$I$1</c:f>
              <c:strCache>
                <c:ptCount val="1"/>
                <c:pt idx="0">
                  <c:v>Primaire 2010-2011</c:v>
                </c:pt>
              </c:strCache>
            </c:strRef>
          </c:tx>
          <c:cat>
            <c:multiLvlStrRef>
              <c:f>GIP!$A$2:$B$23</c:f>
              <c:multiLvlStrCache>
                <c:ptCount val="22"/>
                <c:lvl>
                  <c:pt idx="0">
                    <c:v>Formation satisfaisante</c:v>
                  </c:pt>
                  <c:pt idx="1">
                    <c:v>Formation en partie satisfaisante</c:v>
                  </c:pt>
                  <c:pt idx="2">
                    <c:v>Formation peu satisfaisante</c:v>
                  </c:pt>
                  <c:pt idx="3">
                    <c:v>Formation correspond à son descriptif</c:v>
                  </c:pt>
                  <c:pt idx="4">
                    <c:v>Formation correspond en partie à son descriptif</c:v>
                  </c:pt>
                  <c:pt idx="5">
                    <c:v>Formation ne correspond pas à son descriptif</c:v>
                  </c:pt>
                  <c:pt idx="6">
                    <c:v>Apports théoriques suffisants</c:v>
                  </c:pt>
                  <c:pt idx="7">
                    <c:v>Apports théoriques en partie suffisants</c:v>
                  </c:pt>
                  <c:pt idx="8">
                    <c:v>Apports théoriques insuffisants</c:v>
                  </c:pt>
                  <c:pt idx="9">
                    <c:v>Transfert évident de la formation</c:v>
                  </c:pt>
                  <c:pt idx="10">
                    <c:v>Certaines difficultés de transfert </c:v>
                  </c:pt>
                  <c:pt idx="11">
                    <c:v>Transfert de la formation peu évident</c:v>
                  </c:pt>
                  <c:pt idx="12">
                    <c:v>Durée suffisante de la remédiation</c:v>
                  </c:pt>
                  <c:pt idx="13">
                    <c:v>Durée de la remédiation en partie suffisante</c:v>
                  </c:pt>
                  <c:pt idx="14">
                    <c:v>Durée insuffisante de la remédiation</c:v>
                  </c:pt>
                  <c:pt idx="15">
                    <c:v>Durée très suffisante de la formation</c:v>
                  </c:pt>
                  <c:pt idx="16">
                    <c:v>Durée suffisante de la formation</c:v>
                  </c:pt>
                  <c:pt idx="17">
                    <c:v>Durée assez suffisante de la formation</c:v>
                  </c:pt>
                  <c:pt idx="18">
                    <c:v>Durée insuffisante de la formation</c:v>
                  </c:pt>
                  <c:pt idx="19">
                    <c:v>Accompagnement par les EC bénéfique</c:v>
                  </c:pt>
                  <c:pt idx="20">
                    <c:v>Accompagnement par les EC en partie bénéfique</c:v>
                  </c:pt>
                  <c:pt idx="21">
                    <c:v>Accompagnement par les EC non-bénéfique</c:v>
                  </c:pt>
                </c:lvl>
                <c:lvl>
                  <c:pt idx="0">
                    <c:v>Q1</c:v>
                  </c:pt>
                  <c:pt idx="3">
                    <c:v>Q2</c:v>
                  </c:pt>
                  <c:pt idx="6">
                    <c:v>Q3</c:v>
                  </c:pt>
                  <c:pt idx="9">
                    <c:v>Q 4</c:v>
                  </c:pt>
                  <c:pt idx="12">
                    <c:v>Q 5</c:v>
                  </c:pt>
                  <c:pt idx="15">
                    <c:v>Q 6</c:v>
                  </c:pt>
                  <c:pt idx="19">
                    <c:v>Q 7</c:v>
                  </c:pt>
                </c:lvl>
              </c:multiLvlStrCache>
            </c:multiLvlStrRef>
          </c:cat>
          <c:val>
            <c:numRef>
              <c:f>GIP!$I$2:$I$23</c:f>
              <c:numCache>
                <c:formatCode>General</c:formatCode>
                <c:ptCount val="22"/>
                <c:pt idx="0">
                  <c:v>8</c:v>
                </c:pt>
                <c:pt idx="1">
                  <c:v>0</c:v>
                </c:pt>
                <c:pt idx="2">
                  <c:v>0</c:v>
                </c:pt>
                <c:pt idx="3">
                  <c:v>7</c:v>
                </c:pt>
                <c:pt idx="4">
                  <c:v>1</c:v>
                </c:pt>
                <c:pt idx="5">
                  <c:v>0</c:v>
                </c:pt>
                <c:pt idx="6">
                  <c:v>8</c:v>
                </c:pt>
                <c:pt idx="7">
                  <c:v>0</c:v>
                </c:pt>
                <c:pt idx="8">
                  <c:v>0</c:v>
                </c:pt>
                <c:pt idx="9">
                  <c:v>2</c:v>
                </c:pt>
                <c:pt idx="10">
                  <c:v>4</c:v>
                </c:pt>
                <c:pt idx="11">
                  <c:v>2</c:v>
                </c:pt>
                <c:pt idx="12">
                  <c:v>2</c:v>
                </c:pt>
                <c:pt idx="13">
                  <c:v>3</c:v>
                </c:pt>
                <c:pt idx="14">
                  <c:v>3</c:v>
                </c:pt>
                <c:pt idx="15">
                  <c:v>5</c:v>
                </c:pt>
                <c:pt idx="16">
                  <c:v>3</c:v>
                </c:pt>
                <c:pt idx="17">
                  <c:v>0</c:v>
                </c:pt>
                <c:pt idx="18">
                  <c:v>0</c:v>
                </c:pt>
                <c:pt idx="19">
                  <c:v>8</c:v>
                </c:pt>
                <c:pt idx="20">
                  <c:v>0</c:v>
                </c:pt>
                <c:pt idx="21">
                  <c:v>0</c:v>
                </c:pt>
              </c:numCache>
            </c:numRef>
          </c:val>
        </c:ser>
        <c:axId val="126850176"/>
        <c:axId val="126851712"/>
      </c:barChart>
      <c:catAx>
        <c:axId val="126850176"/>
        <c:scaling>
          <c:orientation val="minMax"/>
        </c:scaling>
        <c:axPos val="b"/>
        <c:tickLblPos val="nextTo"/>
        <c:crossAx val="126851712"/>
        <c:crosses val="autoZero"/>
        <c:auto val="1"/>
        <c:lblAlgn val="ctr"/>
        <c:lblOffset val="100"/>
      </c:catAx>
      <c:valAx>
        <c:axId val="126851712"/>
        <c:scaling>
          <c:orientation val="minMax"/>
        </c:scaling>
        <c:axPos val="l"/>
        <c:majorGridlines/>
        <c:numFmt formatCode="General" sourceLinked="1"/>
        <c:tickLblPos val="nextTo"/>
        <c:crossAx val="12685017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9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4"/>
  <c:chart>
    <c:plotArea>
      <c:layout/>
      <c:barChart>
        <c:barDir val="col"/>
        <c:grouping val="clustered"/>
        <c:ser>
          <c:idx val="0"/>
          <c:order val="0"/>
          <c:tx>
            <c:strRef>
              <c:f>GIP!$C$1</c:f>
              <c:strCache>
                <c:ptCount val="1"/>
                <c:pt idx="0">
                  <c:v>Primaire</c:v>
                </c:pt>
              </c:strCache>
            </c:strRef>
          </c:tx>
          <c:cat>
            <c:multiLvlStrRef>
              <c:f>GIP!$A$2:$B$48</c:f>
              <c:multiLvlStrCache>
                <c:ptCount val="25"/>
                <c:lvl>
                  <c:pt idx="0">
                    <c:v>Accompagnement par le formateur bénéfique</c:v>
                  </c:pt>
                  <c:pt idx="1">
                    <c:v>Accompagnement par le formateur en partie bénéfique</c:v>
                  </c:pt>
                  <c:pt idx="2">
                    <c:v>Accompagnement par le formateur non-bénéfique</c:v>
                  </c:pt>
                  <c:pt idx="3">
                    <c:v>Commentaires constructifs de la part de l'EC</c:v>
                  </c:pt>
                  <c:pt idx="4">
                    <c:v>Commentaires en partie constructifs de la part de l'EC</c:v>
                  </c:pt>
                  <c:pt idx="5">
                    <c:v>Pas de commentaires constructifs de la part de l'EC</c:v>
                  </c:pt>
                  <c:pt idx="6">
                    <c:v>Rencontres très suffisantes avec l'EC</c:v>
                  </c:pt>
                  <c:pt idx="7">
                    <c:v>Rencontres suffisantes avec l'EC</c:v>
                  </c:pt>
                  <c:pt idx="8">
                    <c:v>Rencontres assez suffisantes avec l'EC</c:v>
                  </c:pt>
                  <c:pt idx="9">
                    <c:v>Rencontres insuffisantes avec l'EC</c:v>
                  </c:pt>
                  <c:pt idx="10">
                    <c:v>Aucune idée</c:v>
                  </c:pt>
                  <c:pt idx="11">
                    <c:v>Développement de votre habileté d’écoute et de compréhension </c:v>
                  </c:pt>
                  <c:pt idx="12">
                    <c:v>Développement de votre habileté de communication personnelle</c:v>
                  </c:pt>
                  <c:pt idx="13">
                    <c:v>Développement de votre habileté de travail en équipe</c:v>
                  </c:pt>
                  <c:pt idx="14">
                    <c:v>Développement de votre habileté de développement professionnel</c:v>
                  </c:pt>
                  <c:pt idx="15">
                    <c:v>Contacts utiles pour votre carrière d'éducateur</c:v>
                  </c:pt>
                  <c:pt idx="16">
                    <c:v>Contacts en partie utiles pour votre carrière d'éducateur</c:v>
                  </c:pt>
                  <c:pt idx="17">
                    <c:v>Contacts inutiles pour votre carrière d'éducateur</c:v>
                  </c:pt>
                  <c:pt idx="18">
                    <c:v>Vous avez envie de poursuivre ce travail</c:v>
                  </c:pt>
                  <c:pt idx="19">
                    <c:v>Vous avez en partie envie de poursuivre ce travail</c:v>
                  </c:pt>
                  <c:pt idx="20">
                    <c:v>Vous n'avez pas envie de poursuivre ce travail</c:v>
                  </c:pt>
                  <c:pt idx="21">
                    <c:v>Démarches de la RAR très bénéfiques</c:v>
                  </c:pt>
                  <c:pt idx="22">
                    <c:v>Démarches de la RAR bénéfiques</c:v>
                  </c:pt>
                  <c:pt idx="23">
                    <c:v>Démarches de la RAR assez bénéfiques</c:v>
                  </c:pt>
                  <c:pt idx="24">
                    <c:v>Démarches de la RAR non-bénéfiques</c:v>
                  </c:pt>
                </c:lvl>
                <c:lvl>
                  <c:pt idx="0">
                    <c:v>Q 8 </c:v>
                  </c:pt>
                  <c:pt idx="3">
                    <c:v>Q 9 </c:v>
                  </c:pt>
                  <c:pt idx="6">
                    <c:v>Q 10</c:v>
                  </c:pt>
                  <c:pt idx="11">
                    <c:v>Q 11</c:v>
                  </c:pt>
                  <c:pt idx="15">
                    <c:v>Q 12 </c:v>
                  </c:pt>
                  <c:pt idx="18">
                    <c:v>Q13</c:v>
                  </c:pt>
                  <c:pt idx="21">
                    <c:v>Q 14</c:v>
                  </c:pt>
                </c:lvl>
              </c:multiLvlStrCache>
            </c:multiLvlStrRef>
          </c:cat>
          <c:val>
            <c:numRef>
              <c:f>GIP!$C$2:$C$48</c:f>
            </c:numRef>
          </c:val>
        </c:ser>
        <c:ser>
          <c:idx val="1"/>
          <c:order val="1"/>
          <c:tx>
            <c:strRef>
              <c:f>GIP!$D$1</c:f>
              <c:strCache>
                <c:ptCount val="1"/>
              </c:strCache>
            </c:strRef>
          </c:tx>
          <c:cat>
            <c:multiLvlStrRef>
              <c:f>GIP!$A$2:$B$48</c:f>
              <c:multiLvlStrCache>
                <c:ptCount val="25"/>
                <c:lvl>
                  <c:pt idx="0">
                    <c:v>Accompagnement par le formateur bénéfique</c:v>
                  </c:pt>
                  <c:pt idx="1">
                    <c:v>Accompagnement par le formateur en partie bénéfique</c:v>
                  </c:pt>
                  <c:pt idx="2">
                    <c:v>Accompagnement par le formateur non-bénéfique</c:v>
                  </c:pt>
                  <c:pt idx="3">
                    <c:v>Commentaires constructifs de la part de l'EC</c:v>
                  </c:pt>
                  <c:pt idx="4">
                    <c:v>Commentaires en partie constructifs de la part de l'EC</c:v>
                  </c:pt>
                  <c:pt idx="5">
                    <c:v>Pas de commentaires constructifs de la part de l'EC</c:v>
                  </c:pt>
                  <c:pt idx="6">
                    <c:v>Rencontres très suffisantes avec l'EC</c:v>
                  </c:pt>
                  <c:pt idx="7">
                    <c:v>Rencontres suffisantes avec l'EC</c:v>
                  </c:pt>
                  <c:pt idx="8">
                    <c:v>Rencontres assez suffisantes avec l'EC</c:v>
                  </c:pt>
                  <c:pt idx="9">
                    <c:v>Rencontres insuffisantes avec l'EC</c:v>
                  </c:pt>
                  <c:pt idx="10">
                    <c:v>Aucune idée</c:v>
                  </c:pt>
                  <c:pt idx="11">
                    <c:v>Développement de votre habileté d’écoute et de compréhension </c:v>
                  </c:pt>
                  <c:pt idx="12">
                    <c:v>Développement de votre habileté de communication personnelle</c:v>
                  </c:pt>
                  <c:pt idx="13">
                    <c:v>Développement de votre habileté de travail en équipe</c:v>
                  </c:pt>
                  <c:pt idx="14">
                    <c:v>Développement de votre habileté de développement professionnel</c:v>
                  </c:pt>
                  <c:pt idx="15">
                    <c:v>Contacts utiles pour votre carrière d'éducateur</c:v>
                  </c:pt>
                  <c:pt idx="16">
                    <c:v>Contacts en partie utiles pour votre carrière d'éducateur</c:v>
                  </c:pt>
                  <c:pt idx="17">
                    <c:v>Contacts inutiles pour votre carrière d'éducateur</c:v>
                  </c:pt>
                  <c:pt idx="18">
                    <c:v>Vous avez envie de poursuivre ce travail</c:v>
                  </c:pt>
                  <c:pt idx="19">
                    <c:v>Vous avez en partie envie de poursuivre ce travail</c:v>
                  </c:pt>
                  <c:pt idx="20">
                    <c:v>Vous n'avez pas envie de poursuivre ce travail</c:v>
                  </c:pt>
                  <c:pt idx="21">
                    <c:v>Démarches de la RAR très bénéfiques</c:v>
                  </c:pt>
                  <c:pt idx="22">
                    <c:v>Démarches de la RAR bénéfiques</c:v>
                  </c:pt>
                  <c:pt idx="23">
                    <c:v>Démarches de la RAR assez bénéfiques</c:v>
                  </c:pt>
                  <c:pt idx="24">
                    <c:v>Démarches de la RAR non-bénéfiques</c:v>
                  </c:pt>
                </c:lvl>
                <c:lvl>
                  <c:pt idx="0">
                    <c:v>Q 8 </c:v>
                  </c:pt>
                  <c:pt idx="3">
                    <c:v>Q 9 </c:v>
                  </c:pt>
                  <c:pt idx="6">
                    <c:v>Q 10</c:v>
                  </c:pt>
                  <c:pt idx="11">
                    <c:v>Q 11</c:v>
                  </c:pt>
                  <c:pt idx="15">
                    <c:v>Q 12 </c:v>
                  </c:pt>
                  <c:pt idx="18">
                    <c:v>Q13</c:v>
                  </c:pt>
                  <c:pt idx="21">
                    <c:v>Q 14</c:v>
                  </c:pt>
                </c:lvl>
              </c:multiLvlStrCache>
            </c:multiLvlStrRef>
          </c:cat>
          <c:val>
            <c:numRef>
              <c:f>GIP!$D$2:$D$48</c:f>
            </c:numRef>
          </c:val>
        </c:ser>
        <c:ser>
          <c:idx val="2"/>
          <c:order val="2"/>
          <c:tx>
            <c:strRef>
              <c:f>GIP!$E$1</c:f>
              <c:strCache>
                <c:ptCount val="1"/>
              </c:strCache>
            </c:strRef>
          </c:tx>
          <c:cat>
            <c:multiLvlStrRef>
              <c:f>GIP!$A$2:$B$48</c:f>
              <c:multiLvlStrCache>
                <c:ptCount val="25"/>
                <c:lvl>
                  <c:pt idx="0">
                    <c:v>Accompagnement par le formateur bénéfique</c:v>
                  </c:pt>
                  <c:pt idx="1">
                    <c:v>Accompagnement par le formateur en partie bénéfique</c:v>
                  </c:pt>
                  <c:pt idx="2">
                    <c:v>Accompagnement par le formateur non-bénéfique</c:v>
                  </c:pt>
                  <c:pt idx="3">
                    <c:v>Commentaires constructifs de la part de l'EC</c:v>
                  </c:pt>
                  <c:pt idx="4">
                    <c:v>Commentaires en partie constructifs de la part de l'EC</c:v>
                  </c:pt>
                  <c:pt idx="5">
                    <c:v>Pas de commentaires constructifs de la part de l'EC</c:v>
                  </c:pt>
                  <c:pt idx="6">
                    <c:v>Rencontres très suffisantes avec l'EC</c:v>
                  </c:pt>
                  <c:pt idx="7">
                    <c:v>Rencontres suffisantes avec l'EC</c:v>
                  </c:pt>
                  <c:pt idx="8">
                    <c:v>Rencontres assez suffisantes avec l'EC</c:v>
                  </c:pt>
                  <c:pt idx="9">
                    <c:v>Rencontres insuffisantes avec l'EC</c:v>
                  </c:pt>
                  <c:pt idx="10">
                    <c:v>Aucune idée</c:v>
                  </c:pt>
                  <c:pt idx="11">
                    <c:v>Développement de votre habileté d’écoute et de compréhension </c:v>
                  </c:pt>
                  <c:pt idx="12">
                    <c:v>Développement de votre habileté de communication personnelle</c:v>
                  </c:pt>
                  <c:pt idx="13">
                    <c:v>Développement de votre habileté de travail en équipe</c:v>
                  </c:pt>
                  <c:pt idx="14">
                    <c:v>Développement de votre habileté de développement professionnel</c:v>
                  </c:pt>
                  <c:pt idx="15">
                    <c:v>Contacts utiles pour votre carrière d'éducateur</c:v>
                  </c:pt>
                  <c:pt idx="16">
                    <c:v>Contacts en partie utiles pour votre carrière d'éducateur</c:v>
                  </c:pt>
                  <c:pt idx="17">
                    <c:v>Contacts inutiles pour votre carrière d'éducateur</c:v>
                  </c:pt>
                  <c:pt idx="18">
                    <c:v>Vous avez envie de poursuivre ce travail</c:v>
                  </c:pt>
                  <c:pt idx="19">
                    <c:v>Vous avez en partie envie de poursuivre ce travail</c:v>
                  </c:pt>
                  <c:pt idx="20">
                    <c:v>Vous n'avez pas envie de poursuivre ce travail</c:v>
                  </c:pt>
                  <c:pt idx="21">
                    <c:v>Démarches de la RAR très bénéfiques</c:v>
                  </c:pt>
                  <c:pt idx="22">
                    <c:v>Démarches de la RAR bénéfiques</c:v>
                  </c:pt>
                  <c:pt idx="23">
                    <c:v>Démarches de la RAR assez bénéfiques</c:v>
                  </c:pt>
                  <c:pt idx="24">
                    <c:v>Démarches de la RAR non-bénéfiques</c:v>
                  </c:pt>
                </c:lvl>
                <c:lvl>
                  <c:pt idx="0">
                    <c:v>Q 8 </c:v>
                  </c:pt>
                  <c:pt idx="3">
                    <c:v>Q 9 </c:v>
                  </c:pt>
                  <c:pt idx="6">
                    <c:v>Q 10</c:v>
                  </c:pt>
                  <c:pt idx="11">
                    <c:v>Q 11</c:v>
                  </c:pt>
                  <c:pt idx="15">
                    <c:v>Q 12 </c:v>
                  </c:pt>
                  <c:pt idx="18">
                    <c:v>Q13</c:v>
                  </c:pt>
                  <c:pt idx="21">
                    <c:v>Q 14</c:v>
                  </c:pt>
                </c:lvl>
              </c:multiLvlStrCache>
            </c:multiLvlStrRef>
          </c:cat>
          <c:val>
            <c:numRef>
              <c:f>GIP!$E$2:$E$48</c:f>
            </c:numRef>
          </c:val>
        </c:ser>
        <c:ser>
          <c:idx val="3"/>
          <c:order val="3"/>
          <c:tx>
            <c:strRef>
              <c:f>GIP!$F$1</c:f>
              <c:strCache>
                <c:ptCount val="1"/>
                <c:pt idx="0">
                  <c:v>Primaire 2009-2010</c:v>
                </c:pt>
              </c:strCache>
            </c:strRef>
          </c:tx>
          <c:cat>
            <c:multiLvlStrRef>
              <c:f>GIP!$A$2:$B$48</c:f>
              <c:multiLvlStrCache>
                <c:ptCount val="25"/>
                <c:lvl>
                  <c:pt idx="0">
                    <c:v>Accompagnement par le formateur bénéfique</c:v>
                  </c:pt>
                  <c:pt idx="1">
                    <c:v>Accompagnement par le formateur en partie bénéfique</c:v>
                  </c:pt>
                  <c:pt idx="2">
                    <c:v>Accompagnement par le formateur non-bénéfique</c:v>
                  </c:pt>
                  <c:pt idx="3">
                    <c:v>Commentaires constructifs de la part de l'EC</c:v>
                  </c:pt>
                  <c:pt idx="4">
                    <c:v>Commentaires en partie constructifs de la part de l'EC</c:v>
                  </c:pt>
                  <c:pt idx="5">
                    <c:v>Pas de commentaires constructifs de la part de l'EC</c:v>
                  </c:pt>
                  <c:pt idx="6">
                    <c:v>Rencontres très suffisantes avec l'EC</c:v>
                  </c:pt>
                  <c:pt idx="7">
                    <c:v>Rencontres suffisantes avec l'EC</c:v>
                  </c:pt>
                  <c:pt idx="8">
                    <c:v>Rencontres assez suffisantes avec l'EC</c:v>
                  </c:pt>
                  <c:pt idx="9">
                    <c:v>Rencontres insuffisantes avec l'EC</c:v>
                  </c:pt>
                  <c:pt idx="10">
                    <c:v>Aucune idée</c:v>
                  </c:pt>
                  <c:pt idx="11">
                    <c:v>Développement de votre habileté d’écoute et de compréhension </c:v>
                  </c:pt>
                  <c:pt idx="12">
                    <c:v>Développement de votre habileté de communication personnelle</c:v>
                  </c:pt>
                  <c:pt idx="13">
                    <c:v>Développement de votre habileté de travail en équipe</c:v>
                  </c:pt>
                  <c:pt idx="14">
                    <c:v>Développement de votre habileté de développement professionnel</c:v>
                  </c:pt>
                  <c:pt idx="15">
                    <c:v>Contacts utiles pour votre carrière d'éducateur</c:v>
                  </c:pt>
                  <c:pt idx="16">
                    <c:v>Contacts en partie utiles pour votre carrière d'éducateur</c:v>
                  </c:pt>
                  <c:pt idx="17">
                    <c:v>Contacts inutiles pour votre carrière d'éducateur</c:v>
                  </c:pt>
                  <c:pt idx="18">
                    <c:v>Vous avez envie de poursuivre ce travail</c:v>
                  </c:pt>
                  <c:pt idx="19">
                    <c:v>Vous avez en partie envie de poursuivre ce travail</c:v>
                  </c:pt>
                  <c:pt idx="20">
                    <c:v>Vous n'avez pas envie de poursuivre ce travail</c:v>
                  </c:pt>
                  <c:pt idx="21">
                    <c:v>Démarches de la RAR très bénéfiques</c:v>
                  </c:pt>
                  <c:pt idx="22">
                    <c:v>Démarches de la RAR bénéfiques</c:v>
                  </c:pt>
                  <c:pt idx="23">
                    <c:v>Démarches de la RAR assez bénéfiques</c:v>
                  </c:pt>
                  <c:pt idx="24">
                    <c:v>Démarches de la RAR non-bénéfiques</c:v>
                  </c:pt>
                </c:lvl>
                <c:lvl>
                  <c:pt idx="0">
                    <c:v>Q 8 </c:v>
                  </c:pt>
                  <c:pt idx="3">
                    <c:v>Q 9 </c:v>
                  </c:pt>
                  <c:pt idx="6">
                    <c:v>Q 10</c:v>
                  </c:pt>
                  <c:pt idx="11">
                    <c:v>Q 11</c:v>
                  </c:pt>
                  <c:pt idx="15">
                    <c:v>Q 12 </c:v>
                  </c:pt>
                  <c:pt idx="18">
                    <c:v>Q13</c:v>
                  </c:pt>
                  <c:pt idx="21">
                    <c:v>Q 14</c:v>
                  </c:pt>
                </c:lvl>
              </c:multiLvlStrCache>
            </c:multiLvlStrRef>
          </c:cat>
          <c:val>
            <c:numRef>
              <c:f>GIP!$F$2:$F$48</c:f>
              <c:numCache>
                <c:formatCode>General</c:formatCode>
                <c:ptCount val="25"/>
                <c:pt idx="0">
                  <c:v>8</c:v>
                </c:pt>
                <c:pt idx="1">
                  <c:v>0</c:v>
                </c:pt>
                <c:pt idx="2">
                  <c:v>0</c:v>
                </c:pt>
                <c:pt idx="3">
                  <c:v>8</c:v>
                </c:pt>
                <c:pt idx="4">
                  <c:v>0</c:v>
                </c:pt>
                <c:pt idx="5">
                  <c:v>0</c:v>
                </c:pt>
                <c:pt idx="6">
                  <c:v>6</c:v>
                </c:pt>
                <c:pt idx="7">
                  <c:v>2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7</c:v>
                </c:pt>
                <c:pt idx="12">
                  <c:v>7</c:v>
                </c:pt>
                <c:pt idx="13">
                  <c:v>2</c:v>
                </c:pt>
                <c:pt idx="14">
                  <c:v>6</c:v>
                </c:pt>
                <c:pt idx="15">
                  <c:v>5</c:v>
                </c:pt>
                <c:pt idx="16">
                  <c:v>0</c:v>
                </c:pt>
                <c:pt idx="17">
                  <c:v>0</c:v>
                </c:pt>
                <c:pt idx="18">
                  <c:v>8</c:v>
                </c:pt>
                <c:pt idx="19">
                  <c:v>0</c:v>
                </c:pt>
                <c:pt idx="20">
                  <c:v>0</c:v>
                </c:pt>
                <c:pt idx="21">
                  <c:v>2</c:v>
                </c:pt>
                <c:pt idx="22">
                  <c:v>6</c:v>
                </c:pt>
                <c:pt idx="23">
                  <c:v>0</c:v>
                </c:pt>
                <c:pt idx="24">
                  <c:v>0</c:v>
                </c:pt>
              </c:numCache>
            </c:numRef>
          </c:val>
        </c:ser>
        <c:ser>
          <c:idx val="4"/>
          <c:order val="4"/>
          <c:tx>
            <c:strRef>
              <c:f>GIP!$G$1</c:f>
              <c:strCache>
                <c:ptCount val="1"/>
              </c:strCache>
            </c:strRef>
          </c:tx>
          <c:cat>
            <c:multiLvlStrRef>
              <c:f>GIP!$A$2:$B$48</c:f>
              <c:multiLvlStrCache>
                <c:ptCount val="25"/>
                <c:lvl>
                  <c:pt idx="0">
                    <c:v>Accompagnement par le formateur bénéfique</c:v>
                  </c:pt>
                  <c:pt idx="1">
                    <c:v>Accompagnement par le formateur en partie bénéfique</c:v>
                  </c:pt>
                  <c:pt idx="2">
                    <c:v>Accompagnement par le formateur non-bénéfique</c:v>
                  </c:pt>
                  <c:pt idx="3">
                    <c:v>Commentaires constructifs de la part de l'EC</c:v>
                  </c:pt>
                  <c:pt idx="4">
                    <c:v>Commentaires en partie constructifs de la part de l'EC</c:v>
                  </c:pt>
                  <c:pt idx="5">
                    <c:v>Pas de commentaires constructifs de la part de l'EC</c:v>
                  </c:pt>
                  <c:pt idx="6">
                    <c:v>Rencontres très suffisantes avec l'EC</c:v>
                  </c:pt>
                  <c:pt idx="7">
                    <c:v>Rencontres suffisantes avec l'EC</c:v>
                  </c:pt>
                  <c:pt idx="8">
                    <c:v>Rencontres assez suffisantes avec l'EC</c:v>
                  </c:pt>
                  <c:pt idx="9">
                    <c:v>Rencontres insuffisantes avec l'EC</c:v>
                  </c:pt>
                  <c:pt idx="10">
                    <c:v>Aucune idée</c:v>
                  </c:pt>
                  <c:pt idx="11">
                    <c:v>Développement de votre habileté d’écoute et de compréhension </c:v>
                  </c:pt>
                  <c:pt idx="12">
                    <c:v>Développement de votre habileté de communication personnelle</c:v>
                  </c:pt>
                  <c:pt idx="13">
                    <c:v>Développement de votre habileté de travail en équipe</c:v>
                  </c:pt>
                  <c:pt idx="14">
                    <c:v>Développement de votre habileté de développement professionnel</c:v>
                  </c:pt>
                  <c:pt idx="15">
                    <c:v>Contacts utiles pour votre carrière d'éducateur</c:v>
                  </c:pt>
                  <c:pt idx="16">
                    <c:v>Contacts en partie utiles pour votre carrière d'éducateur</c:v>
                  </c:pt>
                  <c:pt idx="17">
                    <c:v>Contacts inutiles pour votre carrière d'éducateur</c:v>
                  </c:pt>
                  <c:pt idx="18">
                    <c:v>Vous avez envie de poursuivre ce travail</c:v>
                  </c:pt>
                  <c:pt idx="19">
                    <c:v>Vous avez en partie envie de poursuivre ce travail</c:v>
                  </c:pt>
                  <c:pt idx="20">
                    <c:v>Vous n'avez pas envie de poursuivre ce travail</c:v>
                  </c:pt>
                  <c:pt idx="21">
                    <c:v>Démarches de la RAR très bénéfiques</c:v>
                  </c:pt>
                  <c:pt idx="22">
                    <c:v>Démarches de la RAR bénéfiques</c:v>
                  </c:pt>
                  <c:pt idx="23">
                    <c:v>Démarches de la RAR assez bénéfiques</c:v>
                  </c:pt>
                  <c:pt idx="24">
                    <c:v>Démarches de la RAR non-bénéfiques</c:v>
                  </c:pt>
                </c:lvl>
                <c:lvl>
                  <c:pt idx="0">
                    <c:v>Q 8 </c:v>
                  </c:pt>
                  <c:pt idx="3">
                    <c:v>Q 9 </c:v>
                  </c:pt>
                  <c:pt idx="6">
                    <c:v>Q 10</c:v>
                  </c:pt>
                  <c:pt idx="11">
                    <c:v>Q 11</c:v>
                  </c:pt>
                  <c:pt idx="15">
                    <c:v>Q 12 </c:v>
                  </c:pt>
                  <c:pt idx="18">
                    <c:v>Q13</c:v>
                  </c:pt>
                  <c:pt idx="21">
                    <c:v>Q 14</c:v>
                  </c:pt>
                </c:lvl>
              </c:multiLvlStrCache>
            </c:multiLvlStrRef>
          </c:cat>
          <c:val>
            <c:numRef>
              <c:f>GIP!$G$2:$G$48</c:f>
            </c:numRef>
          </c:val>
        </c:ser>
        <c:ser>
          <c:idx val="5"/>
          <c:order val="5"/>
          <c:tx>
            <c:strRef>
              <c:f>GIP!$H$1</c:f>
              <c:strCache>
                <c:ptCount val="1"/>
              </c:strCache>
            </c:strRef>
          </c:tx>
          <c:cat>
            <c:multiLvlStrRef>
              <c:f>GIP!$A$2:$B$48</c:f>
              <c:multiLvlStrCache>
                <c:ptCount val="25"/>
                <c:lvl>
                  <c:pt idx="0">
                    <c:v>Accompagnement par le formateur bénéfique</c:v>
                  </c:pt>
                  <c:pt idx="1">
                    <c:v>Accompagnement par le formateur en partie bénéfique</c:v>
                  </c:pt>
                  <c:pt idx="2">
                    <c:v>Accompagnement par le formateur non-bénéfique</c:v>
                  </c:pt>
                  <c:pt idx="3">
                    <c:v>Commentaires constructifs de la part de l'EC</c:v>
                  </c:pt>
                  <c:pt idx="4">
                    <c:v>Commentaires en partie constructifs de la part de l'EC</c:v>
                  </c:pt>
                  <c:pt idx="5">
                    <c:v>Pas de commentaires constructifs de la part de l'EC</c:v>
                  </c:pt>
                  <c:pt idx="6">
                    <c:v>Rencontres très suffisantes avec l'EC</c:v>
                  </c:pt>
                  <c:pt idx="7">
                    <c:v>Rencontres suffisantes avec l'EC</c:v>
                  </c:pt>
                  <c:pt idx="8">
                    <c:v>Rencontres assez suffisantes avec l'EC</c:v>
                  </c:pt>
                  <c:pt idx="9">
                    <c:v>Rencontres insuffisantes avec l'EC</c:v>
                  </c:pt>
                  <c:pt idx="10">
                    <c:v>Aucune idée</c:v>
                  </c:pt>
                  <c:pt idx="11">
                    <c:v>Développement de votre habileté d’écoute et de compréhension </c:v>
                  </c:pt>
                  <c:pt idx="12">
                    <c:v>Développement de votre habileté de communication personnelle</c:v>
                  </c:pt>
                  <c:pt idx="13">
                    <c:v>Développement de votre habileté de travail en équipe</c:v>
                  </c:pt>
                  <c:pt idx="14">
                    <c:v>Développement de votre habileté de développement professionnel</c:v>
                  </c:pt>
                  <c:pt idx="15">
                    <c:v>Contacts utiles pour votre carrière d'éducateur</c:v>
                  </c:pt>
                  <c:pt idx="16">
                    <c:v>Contacts en partie utiles pour votre carrière d'éducateur</c:v>
                  </c:pt>
                  <c:pt idx="17">
                    <c:v>Contacts inutiles pour votre carrière d'éducateur</c:v>
                  </c:pt>
                  <c:pt idx="18">
                    <c:v>Vous avez envie de poursuivre ce travail</c:v>
                  </c:pt>
                  <c:pt idx="19">
                    <c:v>Vous avez en partie envie de poursuivre ce travail</c:v>
                  </c:pt>
                  <c:pt idx="20">
                    <c:v>Vous n'avez pas envie de poursuivre ce travail</c:v>
                  </c:pt>
                  <c:pt idx="21">
                    <c:v>Démarches de la RAR très bénéfiques</c:v>
                  </c:pt>
                  <c:pt idx="22">
                    <c:v>Démarches de la RAR bénéfiques</c:v>
                  </c:pt>
                  <c:pt idx="23">
                    <c:v>Démarches de la RAR assez bénéfiques</c:v>
                  </c:pt>
                  <c:pt idx="24">
                    <c:v>Démarches de la RAR non-bénéfiques</c:v>
                  </c:pt>
                </c:lvl>
                <c:lvl>
                  <c:pt idx="0">
                    <c:v>Q 8 </c:v>
                  </c:pt>
                  <c:pt idx="3">
                    <c:v>Q 9 </c:v>
                  </c:pt>
                  <c:pt idx="6">
                    <c:v>Q 10</c:v>
                  </c:pt>
                  <c:pt idx="11">
                    <c:v>Q 11</c:v>
                  </c:pt>
                  <c:pt idx="15">
                    <c:v>Q 12 </c:v>
                  </c:pt>
                  <c:pt idx="18">
                    <c:v>Q13</c:v>
                  </c:pt>
                  <c:pt idx="21">
                    <c:v>Q 14</c:v>
                  </c:pt>
                </c:lvl>
              </c:multiLvlStrCache>
            </c:multiLvlStrRef>
          </c:cat>
          <c:val>
            <c:numRef>
              <c:f>GIP!$H$2:$H$48</c:f>
            </c:numRef>
          </c:val>
        </c:ser>
        <c:ser>
          <c:idx val="6"/>
          <c:order val="6"/>
          <c:tx>
            <c:strRef>
              <c:f>GIP!$I$1</c:f>
              <c:strCache>
                <c:ptCount val="1"/>
                <c:pt idx="0">
                  <c:v>Primaire 2010-2011</c:v>
                </c:pt>
              </c:strCache>
            </c:strRef>
          </c:tx>
          <c:cat>
            <c:multiLvlStrRef>
              <c:f>GIP!$A$2:$B$48</c:f>
              <c:multiLvlStrCache>
                <c:ptCount val="25"/>
                <c:lvl>
                  <c:pt idx="0">
                    <c:v>Accompagnement par le formateur bénéfique</c:v>
                  </c:pt>
                  <c:pt idx="1">
                    <c:v>Accompagnement par le formateur en partie bénéfique</c:v>
                  </c:pt>
                  <c:pt idx="2">
                    <c:v>Accompagnement par le formateur non-bénéfique</c:v>
                  </c:pt>
                  <c:pt idx="3">
                    <c:v>Commentaires constructifs de la part de l'EC</c:v>
                  </c:pt>
                  <c:pt idx="4">
                    <c:v>Commentaires en partie constructifs de la part de l'EC</c:v>
                  </c:pt>
                  <c:pt idx="5">
                    <c:v>Pas de commentaires constructifs de la part de l'EC</c:v>
                  </c:pt>
                  <c:pt idx="6">
                    <c:v>Rencontres très suffisantes avec l'EC</c:v>
                  </c:pt>
                  <c:pt idx="7">
                    <c:v>Rencontres suffisantes avec l'EC</c:v>
                  </c:pt>
                  <c:pt idx="8">
                    <c:v>Rencontres assez suffisantes avec l'EC</c:v>
                  </c:pt>
                  <c:pt idx="9">
                    <c:v>Rencontres insuffisantes avec l'EC</c:v>
                  </c:pt>
                  <c:pt idx="10">
                    <c:v>Aucune idée</c:v>
                  </c:pt>
                  <c:pt idx="11">
                    <c:v>Développement de votre habileté d’écoute et de compréhension </c:v>
                  </c:pt>
                  <c:pt idx="12">
                    <c:v>Développement de votre habileté de communication personnelle</c:v>
                  </c:pt>
                  <c:pt idx="13">
                    <c:v>Développement de votre habileté de travail en équipe</c:v>
                  </c:pt>
                  <c:pt idx="14">
                    <c:v>Développement de votre habileté de développement professionnel</c:v>
                  </c:pt>
                  <c:pt idx="15">
                    <c:v>Contacts utiles pour votre carrière d'éducateur</c:v>
                  </c:pt>
                  <c:pt idx="16">
                    <c:v>Contacts en partie utiles pour votre carrière d'éducateur</c:v>
                  </c:pt>
                  <c:pt idx="17">
                    <c:v>Contacts inutiles pour votre carrière d'éducateur</c:v>
                  </c:pt>
                  <c:pt idx="18">
                    <c:v>Vous avez envie de poursuivre ce travail</c:v>
                  </c:pt>
                  <c:pt idx="19">
                    <c:v>Vous avez en partie envie de poursuivre ce travail</c:v>
                  </c:pt>
                  <c:pt idx="20">
                    <c:v>Vous n'avez pas envie de poursuivre ce travail</c:v>
                  </c:pt>
                  <c:pt idx="21">
                    <c:v>Démarches de la RAR très bénéfiques</c:v>
                  </c:pt>
                  <c:pt idx="22">
                    <c:v>Démarches de la RAR bénéfiques</c:v>
                  </c:pt>
                  <c:pt idx="23">
                    <c:v>Démarches de la RAR assez bénéfiques</c:v>
                  </c:pt>
                  <c:pt idx="24">
                    <c:v>Démarches de la RAR non-bénéfiques</c:v>
                  </c:pt>
                </c:lvl>
                <c:lvl>
                  <c:pt idx="0">
                    <c:v>Q 8 </c:v>
                  </c:pt>
                  <c:pt idx="3">
                    <c:v>Q 9 </c:v>
                  </c:pt>
                  <c:pt idx="6">
                    <c:v>Q 10</c:v>
                  </c:pt>
                  <c:pt idx="11">
                    <c:v>Q 11</c:v>
                  </c:pt>
                  <c:pt idx="15">
                    <c:v>Q 12 </c:v>
                  </c:pt>
                  <c:pt idx="18">
                    <c:v>Q13</c:v>
                  </c:pt>
                  <c:pt idx="21">
                    <c:v>Q 14</c:v>
                  </c:pt>
                </c:lvl>
              </c:multiLvlStrCache>
            </c:multiLvlStrRef>
          </c:cat>
          <c:val>
            <c:numRef>
              <c:f>GIP!$I$2:$I$48</c:f>
              <c:numCache>
                <c:formatCode>General</c:formatCode>
                <c:ptCount val="25"/>
                <c:pt idx="0">
                  <c:v>8</c:v>
                </c:pt>
                <c:pt idx="1">
                  <c:v>0</c:v>
                </c:pt>
                <c:pt idx="2">
                  <c:v>0</c:v>
                </c:pt>
                <c:pt idx="3">
                  <c:v>8</c:v>
                </c:pt>
                <c:pt idx="4">
                  <c:v>0</c:v>
                </c:pt>
                <c:pt idx="5">
                  <c:v>0</c:v>
                </c:pt>
                <c:pt idx="6">
                  <c:v>7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8</c:v>
                </c:pt>
                <c:pt idx="12">
                  <c:v>6</c:v>
                </c:pt>
                <c:pt idx="13">
                  <c:v>8</c:v>
                </c:pt>
                <c:pt idx="14">
                  <c:v>8</c:v>
                </c:pt>
                <c:pt idx="15">
                  <c:v>0</c:v>
                </c:pt>
                <c:pt idx="16">
                  <c:v>0</c:v>
                </c:pt>
                <c:pt idx="17">
                  <c:v>6</c:v>
                </c:pt>
                <c:pt idx="18">
                  <c:v>1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</c:numCache>
            </c:numRef>
          </c:val>
        </c:ser>
        <c:axId val="129936384"/>
        <c:axId val="123929344"/>
      </c:barChart>
      <c:catAx>
        <c:axId val="129936384"/>
        <c:scaling>
          <c:orientation val="minMax"/>
        </c:scaling>
        <c:axPos val="b"/>
        <c:tickLblPos val="nextTo"/>
        <c:crossAx val="123929344"/>
        <c:crosses val="autoZero"/>
        <c:auto val="1"/>
        <c:lblAlgn val="ctr"/>
        <c:lblOffset val="100"/>
      </c:catAx>
      <c:valAx>
        <c:axId val="123929344"/>
        <c:scaling>
          <c:orientation val="minMax"/>
        </c:scaling>
        <c:axPos val="l"/>
        <c:majorGridlines/>
        <c:numFmt formatCode="General" sourceLinked="1"/>
        <c:tickLblPos val="nextTo"/>
        <c:crossAx val="12993638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4"/>
  <c:chart>
    <c:plotArea>
      <c:layout/>
      <c:barChart>
        <c:barDir val="col"/>
        <c:grouping val="clustered"/>
        <c:ser>
          <c:idx val="0"/>
          <c:order val="0"/>
          <c:tx>
            <c:strRef>
              <c:f>[Graphiques.xlsx]GIP!$C$1</c:f>
              <c:strCache>
                <c:ptCount val="1"/>
                <c:pt idx="0">
                  <c:v>Primaire</c:v>
                </c:pt>
              </c:strCache>
            </c:strRef>
          </c:tx>
          <c:cat>
            <c:multiLvlStrRef>
              <c:f>[Graphiques.xlsx]GIP!$A$2:$B$23</c:f>
              <c:multiLvlStrCache>
                <c:ptCount val="22"/>
                <c:lvl>
                  <c:pt idx="0">
                    <c:v>Formation satisfaisante</c:v>
                  </c:pt>
                  <c:pt idx="1">
                    <c:v>Formation en partie satisfaisante</c:v>
                  </c:pt>
                  <c:pt idx="2">
                    <c:v>Formation peu satisfaisante</c:v>
                  </c:pt>
                  <c:pt idx="3">
                    <c:v>Formation correspond à son descriptif</c:v>
                  </c:pt>
                  <c:pt idx="4">
                    <c:v>Formation correspond en partie à son descriptif</c:v>
                  </c:pt>
                  <c:pt idx="5">
                    <c:v>Formation ne correspond pas à son descriptif</c:v>
                  </c:pt>
                  <c:pt idx="6">
                    <c:v>Apports théoriques suffisants</c:v>
                  </c:pt>
                  <c:pt idx="7">
                    <c:v>Apports théoriques en partie suffisants</c:v>
                  </c:pt>
                  <c:pt idx="8">
                    <c:v>Apports théoriques insuffisants</c:v>
                  </c:pt>
                  <c:pt idx="9">
                    <c:v>Transfert évident de la formation</c:v>
                  </c:pt>
                  <c:pt idx="10">
                    <c:v>Certaines difficultés de transfert </c:v>
                  </c:pt>
                  <c:pt idx="11">
                    <c:v>Transfert de la formation peu évident</c:v>
                  </c:pt>
                  <c:pt idx="12">
                    <c:v>Durée suffisante de la remédiation</c:v>
                  </c:pt>
                  <c:pt idx="13">
                    <c:v>Durée de la remédiation en partie suffisante</c:v>
                  </c:pt>
                  <c:pt idx="14">
                    <c:v>Durée insuffisante de la remédiation</c:v>
                  </c:pt>
                  <c:pt idx="15">
                    <c:v>Durée très suffisante de la formation</c:v>
                  </c:pt>
                  <c:pt idx="16">
                    <c:v>Durée suffisante de la formation</c:v>
                  </c:pt>
                  <c:pt idx="17">
                    <c:v>Durée assez suffisante de la formation</c:v>
                  </c:pt>
                  <c:pt idx="18">
                    <c:v>Durée insuffisante de la formation</c:v>
                  </c:pt>
                  <c:pt idx="19">
                    <c:v>Accompagnement par les EC bénéfique</c:v>
                  </c:pt>
                  <c:pt idx="20">
                    <c:v>Accompagnement par les EC en partie bénéfique</c:v>
                  </c:pt>
                  <c:pt idx="21">
                    <c:v>Accompagnement par les EC non-bénéfique</c:v>
                  </c:pt>
                </c:lvl>
                <c:lvl>
                  <c:pt idx="0">
                    <c:v>Q1</c:v>
                  </c:pt>
                  <c:pt idx="3">
                    <c:v>Q2</c:v>
                  </c:pt>
                  <c:pt idx="6">
                    <c:v>Q3</c:v>
                  </c:pt>
                  <c:pt idx="9">
                    <c:v>Q 4</c:v>
                  </c:pt>
                  <c:pt idx="12">
                    <c:v>Q 5</c:v>
                  </c:pt>
                  <c:pt idx="15">
                    <c:v>Q 6</c:v>
                  </c:pt>
                  <c:pt idx="19">
                    <c:v>Q 7</c:v>
                  </c:pt>
                </c:lvl>
              </c:multiLvlStrCache>
            </c:multiLvlStrRef>
          </c:cat>
          <c:val>
            <c:numRef>
              <c:f>[Graphiques.xlsx]GIP!$C$2:$C$23</c:f>
            </c:numRef>
          </c:val>
        </c:ser>
        <c:ser>
          <c:idx val="1"/>
          <c:order val="1"/>
          <c:tx>
            <c:strRef>
              <c:f>[Graphiques.xlsx]GIP!$D$1</c:f>
              <c:strCache>
                <c:ptCount val="1"/>
              </c:strCache>
            </c:strRef>
          </c:tx>
          <c:cat>
            <c:multiLvlStrRef>
              <c:f>[Graphiques.xlsx]GIP!$A$2:$B$23</c:f>
              <c:multiLvlStrCache>
                <c:ptCount val="22"/>
                <c:lvl>
                  <c:pt idx="0">
                    <c:v>Formation satisfaisante</c:v>
                  </c:pt>
                  <c:pt idx="1">
                    <c:v>Formation en partie satisfaisante</c:v>
                  </c:pt>
                  <c:pt idx="2">
                    <c:v>Formation peu satisfaisante</c:v>
                  </c:pt>
                  <c:pt idx="3">
                    <c:v>Formation correspond à son descriptif</c:v>
                  </c:pt>
                  <c:pt idx="4">
                    <c:v>Formation correspond en partie à son descriptif</c:v>
                  </c:pt>
                  <c:pt idx="5">
                    <c:v>Formation ne correspond pas à son descriptif</c:v>
                  </c:pt>
                  <c:pt idx="6">
                    <c:v>Apports théoriques suffisants</c:v>
                  </c:pt>
                  <c:pt idx="7">
                    <c:v>Apports théoriques en partie suffisants</c:v>
                  </c:pt>
                  <c:pt idx="8">
                    <c:v>Apports théoriques insuffisants</c:v>
                  </c:pt>
                  <c:pt idx="9">
                    <c:v>Transfert évident de la formation</c:v>
                  </c:pt>
                  <c:pt idx="10">
                    <c:v>Certaines difficultés de transfert </c:v>
                  </c:pt>
                  <c:pt idx="11">
                    <c:v>Transfert de la formation peu évident</c:v>
                  </c:pt>
                  <c:pt idx="12">
                    <c:v>Durée suffisante de la remédiation</c:v>
                  </c:pt>
                  <c:pt idx="13">
                    <c:v>Durée de la remédiation en partie suffisante</c:v>
                  </c:pt>
                  <c:pt idx="14">
                    <c:v>Durée insuffisante de la remédiation</c:v>
                  </c:pt>
                  <c:pt idx="15">
                    <c:v>Durée très suffisante de la formation</c:v>
                  </c:pt>
                  <c:pt idx="16">
                    <c:v>Durée suffisante de la formation</c:v>
                  </c:pt>
                  <c:pt idx="17">
                    <c:v>Durée assez suffisante de la formation</c:v>
                  </c:pt>
                  <c:pt idx="18">
                    <c:v>Durée insuffisante de la formation</c:v>
                  </c:pt>
                  <c:pt idx="19">
                    <c:v>Accompagnement par les EC bénéfique</c:v>
                  </c:pt>
                  <c:pt idx="20">
                    <c:v>Accompagnement par les EC en partie bénéfique</c:v>
                  </c:pt>
                  <c:pt idx="21">
                    <c:v>Accompagnement par les EC non-bénéfique</c:v>
                  </c:pt>
                </c:lvl>
                <c:lvl>
                  <c:pt idx="0">
                    <c:v>Q1</c:v>
                  </c:pt>
                  <c:pt idx="3">
                    <c:v>Q2</c:v>
                  </c:pt>
                  <c:pt idx="6">
                    <c:v>Q3</c:v>
                  </c:pt>
                  <c:pt idx="9">
                    <c:v>Q 4</c:v>
                  </c:pt>
                  <c:pt idx="12">
                    <c:v>Q 5</c:v>
                  </c:pt>
                  <c:pt idx="15">
                    <c:v>Q 6</c:v>
                  </c:pt>
                  <c:pt idx="19">
                    <c:v>Q 7</c:v>
                  </c:pt>
                </c:lvl>
              </c:multiLvlStrCache>
            </c:multiLvlStrRef>
          </c:cat>
          <c:val>
            <c:numRef>
              <c:f>[Graphiques.xlsx]GIP!$D$2:$D$23</c:f>
            </c:numRef>
          </c:val>
        </c:ser>
        <c:ser>
          <c:idx val="2"/>
          <c:order val="2"/>
          <c:tx>
            <c:strRef>
              <c:f>[Graphiques.xlsx]GIP!$E$1</c:f>
              <c:strCache>
                <c:ptCount val="1"/>
              </c:strCache>
            </c:strRef>
          </c:tx>
          <c:cat>
            <c:multiLvlStrRef>
              <c:f>[Graphiques.xlsx]GIP!$A$2:$B$23</c:f>
              <c:multiLvlStrCache>
                <c:ptCount val="22"/>
                <c:lvl>
                  <c:pt idx="0">
                    <c:v>Formation satisfaisante</c:v>
                  </c:pt>
                  <c:pt idx="1">
                    <c:v>Formation en partie satisfaisante</c:v>
                  </c:pt>
                  <c:pt idx="2">
                    <c:v>Formation peu satisfaisante</c:v>
                  </c:pt>
                  <c:pt idx="3">
                    <c:v>Formation correspond à son descriptif</c:v>
                  </c:pt>
                  <c:pt idx="4">
                    <c:v>Formation correspond en partie à son descriptif</c:v>
                  </c:pt>
                  <c:pt idx="5">
                    <c:v>Formation ne correspond pas à son descriptif</c:v>
                  </c:pt>
                  <c:pt idx="6">
                    <c:v>Apports théoriques suffisants</c:v>
                  </c:pt>
                  <c:pt idx="7">
                    <c:v>Apports théoriques en partie suffisants</c:v>
                  </c:pt>
                  <c:pt idx="8">
                    <c:v>Apports théoriques insuffisants</c:v>
                  </c:pt>
                  <c:pt idx="9">
                    <c:v>Transfert évident de la formation</c:v>
                  </c:pt>
                  <c:pt idx="10">
                    <c:v>Certaines difficultés de transfert </c:v>
                  </c:pt>
                  <c:pt idx="11">
                    <c:v>Transfert de la formation peu évident</c:v>
                  </c:pt>
                  <c:pt idx="12">
                    <c:v>Durée suffisante de la remédiation</c:v>
                  </c:pt>
                  <c:pt idx="13">
                    <c:v>Durée de la remédiation en partie suffisante</c:v>
                  </c:pt>
                  <c:pt idx="14">
                    <c:v>Durée insuffisante de la remédiation</c:v>
                  </c:pt>
                  <c:pt idx="15">
                    <c:v>Durée très suffisante de la formation</c:v>
                  </c:pt>
                  <c:pt idx="16">
                    <c:v>Durée suffisante de la formation</c:v>
                  </c:pt>
                  <c:pt idx="17">
                    <c:v>Durée assez suffisante de la formation</c:v>
                  </c:pt>
                  <c:pt idx="18">
                    <c:v>Durée insuffisante de la formation</c:v>
                  </c:pt>
                  <c:pt idx="19">
                    <c:v>Accompagnement par les EC bénéfique</c:v>
                  </c:pt>
                  <c:pt idx="20">
                    <c:v>Accompagnement par les EC en partie bénéfique</c:v>
                  </c:pt>
                  <c:pt idx="21">
                    <c:v>Accompagnement par les EC non-bénéfique</c:v>
                  </c:pt>
                </c:lvl>
                <c:lvl>
                  <c:pt idx="0">
                    <c:v>Q1</c:v>
                  </c:pt>
                  <c:pt idx="3">
                    <c:v>Q2</c:v>
                  </c:pt>
                  <c:pt idx="6">
                    <c:v>Q3</c:v>
                  </c:pt>
                  <c:pt idx="9">
                    <c:v>Q 4</c:v>
                  </c:pt>
                  <c:pt idx="12">
                    <c:v>Q 5</c:v>
                  </c:pt>
                  <c:pt idx="15">
                    <c:v>Q 6</c:v>
                  </c:pt>
                  <c:pt idx="19">
                    <c:v>Q 7</c:v>
                  </c:pt>
                </c:lvl>
              </c:multiLvlStrCache>
            </c:multiLvlStrRef>
          </c:cat>
          <c:val>
            <c:numRef>
              <c:f>[Graphiques.xlsx]GIP!$E$2:$E$23</c:f>
            </c:numRef>
          </c:val>
        </c:ser>
        <c:ser>
          <c:idx val="3"/>
          <c:order val="3"/>
          <c:tx>
            <c:strRef>
              <c:f>[Graphiques.xlsx]GIP!$F$1</c:f>
              <c:strCache>
                <c:ptCount val="1"/>
                <c:pt idx="0">
                  <c:v>Primaire 2009-2010</c:v>
                </c:pt>
              </c:strCache>
            </c:strRef>
          </c:tx>
          <c:cat>
            <c:multiLvlStrRef>
              <c:f>[Graphiques.xlsx]GIP!$A$2:$B$23</c:f>
              <c:multiLvlStrCache>
                <c:ptCount val="22"/>
                <c:lvl>
                  <c:pt idx="0">
                    <c:v>Formation satisfaisante</c:v>
                  </c:pt>
                  <c:pt idx="1">
                    <c:v>Formation en partie satisfaisante</c:v>
                  </c:pt>
                  <c:pt idx="2">
                    <c:v>Formation peu satisfaisante</c:v>
                  </c:pt>
                  <c:pt idx="3">
                    <c:v>Formation correspond à son descriptif</c:v>
                  </c:pt>
                  <c:pt idx="4">
                    <c:v>Formation correspond en partie à son descriptif</c:v>
                  </c:pt>
                  <c:pt idx="5">
                    <c:v>Formation ne correspond pas à son descriptif</c:v>
                  </c:pt>
                  <c:pt idx="6">
                    <c:v>Apports théoriques suffisants</c:v>
                  </c:pt>
                  <c:pt idx="7">
                    <c:v>Apports théoriques en partie suffisants</c:v>
                  </c:pt>
                  <c:pt idx="8">
                    <c:v>Apports théoriques insuffisants</c:v>
                  </c:pt>
                  <c:pt idx="9">
                    <c:v>Transfert évident de la formation</c:v>
                  </c:pt>
                  <c:pt idx="10">
                    <c:v>Certaines difficultés de transfert </c:v>
                  </c:pt>
                  <c:pt idx="11">
                    <c:v>Transfert de la formation peu évident</c:v>
                  </c:pt>
                  <c:pt idx="12">
                    <c:v>Durée suffisante de la remédiation</c:v>
                  </c:pt>
                  <c:pt idx="13">
                    <c:v>Durée de la remédiation en partie suffisante</c:v>
                  </c:pt>
                  <c:pt idx="14">
                    <c:v>Durée insuffisante de la remédiation</c:v>
                  </c:pt>
                  <c:pt idx="15">
                    <c:v>Durée très suffisante de la formation</c:v>
                  </c:pt>
                  <c:pt idx="16">
                    <c:v>Durée suffisante de la formation</c:v>
                  </c:pt>
                  <c:pt idx="17">
                    <c:v>Durée assez suffisante de la formation</c:v>
                  </c:pt>
                  <c:pt idx="18">
                    <c:v>Durée insuffisante de la formation</c:v>
                  </c:pt>
                  <c:pt idx="19">
                    <c:v>Accompagnement par les EC bénéfique</c:v>
                  </c:pt>
                  <c:pt idx="20">
                    <c:v>Accompagnement par les EC en partie bénéfique</c:v>
                  </c:pt>
                  <c:pt idx="21">
                    <c:v>Accompagnement par les EC non-bénéfique</c:v>
                  </c:pt>
                </c:lvl>
                <c:lvl>
                  <c:pt idx="0">
                    <c:v>Q1</c:v>
                  </c:pt>
                  <c:pt idx="3">
                    <c:v>Q2</c:v>
                  </c:pt>
                  <c:pt idx="6">
                    <c:v>Q3</c:v>
                  </c:pt>
                  <c:pt idx="9">
                    <c:v>Q 4</c:v>
                  </c:pt>
                  <c:pt idx="12">
                    <c:v>Q 5</c:v>
                  </c:pt>
                  <c:pt idx="15">
                    <c:v>Q 6</c:v>
                  </c:pt>
                  <c:pt idx="19">
                    <c:v>Q 7</c:v>
                  </c:pt>
                </c:lvl>
              </c:multiLvlStrCache>
            </c:multiLvlStrRef>
          </c:cat>
          <c:val>
            <c:numRef>
              <c:f>[Graphiques.xlsx]GIP!$F$2:$F$23</c:f>
            </c:numRef>
          </c:val>
        </c:ser>
        <c:ser>
          <c:idx val="4"/>
          <c:order val="4"/>
          <c:tx>
            <c:strRef>
              <c:f>[Graphiques.xlsx]GIP!$G$1</c:f>
              <c:strCache>
                <c:ptCount val="1"/>
              </c:strCache>
            </c:strRef>
          </c:tx>
          <c:cat>
            <c:multiLvlStrRef>
              <c:f>[Graphiques.xlsx]GIP!$A$2:$B$23</c:f>
              <c:multiLvlStrCache>
                <c:ptCount val="22"/>
                <c:lvl>
                  <c:pt idx="0">
                    <c:v>Formation satisfaisante</c:v>
                  </c:pt>
                  <c:pt idx="1">
                    <c:v>Formation en partie satisfaisante</c:v>
                  </c:pt>
                  <c:pt idx="2">
                    <c:v>Formation peu satisfaisante</c:v>
                  </c:pt>
                  <c:pt idx="3">
                    <c:v>Formation correspond à son descriptif</c:v>
                  </c:pt>
                  <c:pt idx="4">
                    <c:v>Formation correspond en partie à son descriptif</c:v>
                  </c:pt>
                  <c:pt idx="5">
                    <c:v>Formation ne correspond pas à son descriptif</c:v>
                  </c:pt>
                  <c:pt idx="6">
                    <c:v>Apports théoriques suffisants</c:v>
                  </c:pt>
                  <c:pt idx="7">
                    <c:v>Apports théoriques en partie suffisants</c:v>
                  </c:pt>
                  <c:pt idx="8">
                    <c:v>Apports théoriques insuffisants</c:v>
                  </c:pt>
                  <c:pt idx="9">
                    <c:v>Transfert évident de la formation</c:v>
                  </c:pt>
                  <c:pt idx="10">
                    <c:v>Certaines difficultés de transfert </c:v>
                  </c:pt>
                  <c:pt idx="11">
                    <c:v>Transfert de la formation peu évident</c:v>
                  </c:pt>
                  <c:pt idx="12">
                    <c:v>Durée suffisante de la remédiation</c:v>
                  </c:pt>
                  <c:pt idx="13">
                    <c:v>Durée de la remédiation en partie suffisante</c:v>
                  </c:pt>
                  <c:pt idx="14">
                    <c:v>Durée insuffisante de la remédiation</c:v>
                  </c:pt>
                  <c:pt idx="15">
                    <c:v>Durée très suffisante de la formation</c:v>
                  </c:pt>
                  <c:pt idx="16">
                    <c:v>Durée suffisante de la formation</c:v>
                  </c:pt>
                  <c:pt idx="17">
                    <c:v>Durée assez suffisante de la formation</c:v>
                  </c:pt>
                  <c:pt idx="18">
                    <c:v>Durée insuffisante de la formation</c:v>
                  </c:pt>
                  <c:pt idx="19">
                    <c:v>Accompagnement par les EC bénéfique</c:v>
                  </c:pt>
                  <c:pt idx="20">
                    <c:v>Accompagnement par les EC en partie bénéfique</c:v>
                  </c:pt>
                  <c:pt idx="21">
                    <c:v>Accompagnement par les EC non-bénéfique</c:v>
                  </c:pt>
                </c:lvl>
                <c:lvl>
                  <c:pt idx="0">
                    <c:v>Q1</c:v>
                  </c:pt>
                  <c:pt idx="3">
                    <c:v>Q2</c:v>
                  </c:pt>
                  <c:pt idx="6">
                    <c:v>Q3</c:v>
                  </c:pt>
                  <c:pt idx="9">
                    <c:v>Q 4</c:v>
                  </c:pt>
                  <c:pt idx="12">
                    <c:v>Q 5</c:v>
                  </c:pt>
                  <c:pt idx="15">
                    <c:v>Q 6</c:v>
                  </c:pt>
                  <c:pt idx="19">
                    <c:v>Q 7</c:v>
                  </c:pt>
                </c:lvl>
              </c:multiLvlStrCache>
            </c:multiLvlStrRef>
          </c:cat>
          <c:val>
            <c:numRef>
              <c:f>[Graphiques.xlsx]GIP!$G$2:$G$23</c:f>
            </c:numRef>
          </c:val>
        </c:ser>
        <c:ser>
          <c:idx val="5"/>
          <c:order val="5"/>
          <c:tx>
            <c:strRef>
              <c:f>[Graphiques.xlsx]GIP!$H$1</c:f>
              <c:strCache>
                <c:ptCount val="1"/>
              </c:strCache>
            </c:strRef>
          </c:tx>
          <c:cat>
            <c:multiLvlStrRef>
              <c:f>[Graphiques.xlsx]GIP!$A$2:$B$23</c:f>
              <c:multiLvlStrCache>
                <c:ptCount val="22"/>
                <c:lvl>
                  <c:pt idx="0">
                    <c:v>Formation satisfaisante</c:v>
                  </c:pt>
                  <c:pt idx="1">
                    <c:v>Formation en partie satisfaisante</c:v>
                  </c:pt>
                  <c:pt idx="2">
                    <c:v>Formation peu satisfaisante</c:v>
                  </c:pt>
                  <c:pt idx="3">
                    <c:v>Formation correspond à son descriptif</c:v>
                  </c:pt>
                  <c:pt idx="4">
                    <c:v>Formation correspond en partie à son descriptif</c:v>
                  </c:pt>
                  <c:pt idx="5">
                    <c:v>Formation ne correspond pas à son descriptif</c:v>
                  </c:pt>
                  <c:pt idx="6">
                    <c:v>Apports théoriques suffisants</c:v>
                  </c:pt>
                  <c:pt idx="7">
                    <c:v>Apports théoriques en partie suffisants</c:v>
                  </c:pt>
                  <c:pt idx="8">
                    <c:v>Apports théoriques insuffisants</c:v>
                  </c:pt>
                  <c:pt idx="9">
                    <c:v>Transfert évident de la formation</c:v>
                  </c:pt>
                  <c:pt idx="10">
                    <c:v>Certaines difficultés de transfert </c:v>
                  </c:pt>
                  <c:pt idx="11">
                    <c:v>Transfert de la formation peu évident</c:v>
                  </c:pt>
                  <c:pt idx="12">
                    <c:v>Durée suffisante de la remédiation</c:v>
                  </c:pt>
                  <c:pt idx="13">
                    <c:v>Durée de la remédiation en partie suffisante</c:v>
                  </c:pt>
                  <c:pt idx="14">
                    <c:v>Durée insuffisante de la remédiation</c:v>
                  </c:pt>
                  <c:pt idx="15">
                    <c:v>Durée très suffisante de la formation</c:v>
                  </c:pt>
                  <c:pt idx="16">
                    <c:v>Durée suffisante de la formation</c:v>
                  </c:pt>
                  <c:pt idx="17">
                    <c:v>Durée assez suffisante de la formation</c:v>
                  </c:pt>
                  <c:pt idx="18">
                    <c:v>Durée insuffisante de la formation</c:v>
                  </c:pt>
                  <c:pt idx="19">
                    <c:v>Accompagnement par les EC bénéfique</c:v>
                  </c:pt>
                  <c:pt idx="20">
                    <c:v>Accompagnement par les EC en partie bénéfique</c:v>
                  </c:pt>
                  <c:pt idx="21">
                    <c:v>Accompagnement par les EC non-bénéfique</c:v>
                  </c:pt>
                </c:lvl>
                <c:lvl>
                  <c:pt idx="0">
                    <c:v>Q1</c:v>
                  </c:pt>
                  <c:pt idx="3">
                    <c:v>Q2</c:v>
                  </c:pt>
                  <c:pt idx="6">
                    <c:v>Q3</c:v>
                  </c:pt>
                  <c:pt idx="9">
                    <c:v>Q 4</c:v>
                  </c:pt>
                  <c:pt idx="12">
                    <c:v>Q 5</c:v>
                  </c:pt>
                  <c:pt idx="15">
                    <c:v>Q 6</c:v>
                  </c:pt>
                  <c:pt idx="19">
                    <c:v>Q 7</c:v>
                  </c:pt>
                </c:lvl>
              </c:multiLvlStrCache>
            </c:multiLvlStrRef>
          </c:cat>
          <c:val>
            <c:numRef>
              <c:f>[Graphiques.xlsx]GIP!$H$2:$H$23</c:f>
            </c:numRef>
          </c:val>
        </c:ser>
        <c:ser>
          <c:idx val="6"/>
          <c:order val="6"/>
          <c:tx>
            <c:strRef>
              <c:f>[Graphiques.xlsx]GIP!$I$1</c:f>
              <c:strCache>
                <c:ptCount val="1"/>
                <c:pt idx="0">
                  <c:v>Primaire 2010-2011</c:v>
                </c:pt>
              </c:strCache>
            </c:strRef>
          </c:tx>
          <c:cat>
            <c:multiLvlStrRef>
              <c:f>[Graphiques.xlsx]GIP!$A$2:$B$23</c:f>
              <c:multiLvlStrCache>
                <c:ptCount val="22"/>
                <c:lvl>
                  <c:pt idx="0">
                    <c:v>Formation satisfaisante</c:v>
                  </c:pt>
                  <c:pt idx="1">
                    <c:v>Formation en partie satisfaisante</c:v>
                  </c:pt>
                  <c:pt idx="2">
                    <c:v>Formation peu satisfaisante</c:v>
                  </c:pt>
                  <c:pt idx="3">
                    <c:v>Formation correspond à son descriptif</c:v>
                  </c:pt>
                  <c:pt idx="4">
                    <c:v>Formation correspond en partie à son descriptif</c:v>
                  </c:pt>
                  <c:pt idx="5">
                    <c:v>Formation ne correspond pas à son descriptif</c:v>
                  </c:pt>
                  <c:pt idx="6">
                    <c:v>Apports théoriques suffisants</c:v>
                  </c:pt>
                  <c:pt idx="7">
                    <c:v>Apports théoriques en partie suffisants</c:v>
                  </c:pt>
                  <c:pt idx="8">
                    <c:v>Apports théoriques insuffisants</c:v>
                  </c:pt>
                  <c:pt idx="9">
                    <c:v>Transfert évident de la formation</c:v>
                  </c:pt>
                  <c:pt idx="10">
                    <c:v>Certaines difficultés de transfert </c:v>
                  </c:pt>
                  <c:pt idx="11">
                    <c:v>Transfert de la formation peu évident</c:v>
                  </c:pt>
                  <c:pt idx="12">
                    <c:v>Durée suffisante de la remédiation</c:v>
                  </c:pt>
                  <c:pt idx="13">
                    <c:v>Durée de la remédiation en partie suffisante</c:v>
                  </c:pt>
                  <c:pt idx="14">
                    <c:v>Durée insuffisante de la remédiation</c:v>
                  </c:pt>
                  <c:pt idx="15">
                    <c:v>Durée très suffisante de la formation</c:v>
                  </c:pt>
                  <c:pt idx="16">
                    <c:v>Durée suffisante de la formation</c:v>
                  </c:pt>
                  <c:pt idx="17">
                    <c:v>Durée assez suffisante de la formation</c:v>
                  </c:pt>
                  <c:pt idx="18">
                    <c:v>Durée insuffisante de la formation</c:v>
                  </c:pt>
                  <c:pt idx="19">
                    <c:v>Accompagnement par les EC bénéfique</c:v>
                  </c:pt>
                  <c:pt idx="20">
                    <c:v>Accompagnement par les EC en partie bénéfique</c:v>
                  </c:pt>
                  <c:pt idx="21">
                    <c:v>Accompagnement par les EC non-bénéfique</c:v>
                  </c:pt>
                </c:lvl>
                <c:lvl>
                  <c:pt idx="0">
                    <c:v>Q1</c:v>
                  </c:pt>
                  <c:pt idx="3">
                    <c:v>Q2</c:v>
                  </c:pt>
                  <c:pt idx="6">
                    <c:v>Q3</c:v>
                  </c:pt>
                  <c:pt idx="9">
                    <c:v>Q 4</c:v>
                  </c:pt>
                  <c:pt idx="12">
                    <c:v>Q 5</c:v>
                  </c:pt>
                  <c:pt idx="15">
                    <c:v>Q 6</c:v>
                  </c:pt>
                  <c:pt idx="19">
                    <c:v>Q 7</c:v>
                  </c:pt>
                </c:lvl>
              </c:multiLvlStrCache>
            </c:multiLvlStrRef>
          </c:cat>
          <c:val>
            <c:numRef>
              <c:f>[Graphiques.xlsx]GIP!$I$2:$I$23</c:f>
            </c:numRef>
          </c:val>
        </c:ser>
        <c:ser>
          <c:idx val="7"/>
          <c:order val="7"/>
          <c:tx>
            <c:strRef>
              <c:f>[Graphiques.xlsx]GIP!$J$1</c:f>
              <c:strCache>
                <c:ptCount val="1"/>
                <c:pt idx="0">
                  <c:v>Complémentaire 2009-2010</c:v>
                </c:pt>
              </c:strCache>
            </c:strRef>
          </c:tx>
          <c:cat>
            <c:multiLvlStrRef>
              <c:f>[Graphiques.xlsx]GIP!$A$2:$B$23</c:f>
              <c:multiLvlStrCache>
                <c:ptCount val="22"/>
                <c:lvl>
                  <c:pt idx="0">
                    <c:v>Formation satisfaisante</c:v>
                  </c:pt>
                  <c:pt idx="1">
                    <c:v>Formation en partie satisfaisante</c:v>
                  </c:pt>
                  <c:pt idx="2">
                    <c:v>Formation peu satisfaisante</c:v>
                  </c:pt>
                  <c:pt idx="3">
                    <c:v>Formation correspond à son descriptif</c:v>
                  </c:pt>
                  <c:pt idx="4">
                    <c:v>Formation correspond en partie à son descriptif</c:v>
                  </c:pt>
                  <c:pt idx="5">
                    <c:v>Formation ne correspond pas à son descriptif</c:v>
                  </c:pt>
                  <c:pt idx="6">
                    <c:v>Apports théoriques suffisants</c:v>
                  </c:pt>
                  <c:pt idx="7">
                    <c:v>Apports théoriques en partie suffisants</c:v>
                  </c:pt>
                  <c:pt idx="8">
                    <c:v>Apports théoriques insuffisants</c:v>
                  </c:pt>
                  <c:pt idx="9">
                    <c:v>Transfert évident de la formation</c:v>
                  </c:pt>
                  <c:pt idx="10">
                    <c:v>Certaines difficultés de transfert </c:v>
                  </c:pt>
                  <c:pt idx="11">
                    <c:v>Transfert de la formation peu évident</c:v>
                  </c:pt>
                  <c:pt idx="12">
                    <c:v>Durée suffisante de la remédiation</c:v>
                  </c:pt>
                  <c:pt idx="13">
                    <c:v>Durée de la remédiation en partie suffisante</c:v>
                  </c:pt>
                  <c:pt idx="14">
                    <c:v>Durée insuffisante de la remédiation</c:v>
                  </c:pt>
                  <c:pt idx="15">
                    <c:v>Durée très suffisante de la formation</c:v>
                  </c:pt>
                  <c:pt idx="16">
                    <c:v>Durée suffisante de la formation</c:v>
                  </c:pt>
                  <c:pt idx="17">
                    <c:v>Durée assez suffisante de la formation</c:v>
                  </c:pt>
                  <c:pt idx="18">
                    <c:v>Durée insuffisante de la formation</c:v>
                  </c:pt>
                  <c:pt idx="19">
                    <c:v>Accompagnement par les EC bénéfique</c:v>
                  </c:pt>
                  <c:pt idx="20">
                    <c:v>Accompagnement par les EC en partie bénéfique</c:v>
                  </c:pt>
                  <c:pt idx="21">
                    <c:v>Accompagnement par les EC non-bénéfique</c:v>
                  </c:pt>
                </c:lvl>
                <c:lvl>
                  <c:pt idx="0">
                    <c:v>Q1</c:v>
                  </c:pt>
                  <c:pt idx="3">
                    <c:v>Q2</c:v>
                  </c:pt>
                  <c:pt idx="6">
                    <c:v>Q3</c:v>
                  </c:pt>
                  <c:pt idx="9">
                    <c:v>Q 4</c:v>
                  </c:pt>
                  <c:pt idx="12">
                    <c:v>Q 5</c:v>
                  </c:pt>
                  <c:pt idx="15">
                    <c:v>Q 6</c:v>
                  </c:pt>
                  <c:pt idx="19">
                    <c:v>Q 7</c:v>
                  </c:pt>
                </c:lvl>
              </c:multiLvlStrCache>
            </c:multiLvlStrRef>
          </c:cat>
          <c:val>
            <c:numRef>
              <c:f>[Graphiques.xlsx]GIP!$J$2:$J$23</c:f>
              <c:numCache>
                <c:formatCode>General</c:formatCode>
                <c:ptCount val="22"/>
                <c:pt idx="0">
                  <c:v>0</c:v>
                </c:pt>
                <c:pt idx="1">
                  <c:v>5</c:v>
                </c:pt>
                <c:pt idx="2">
                  <c:v>0</c:v>
                </c:pt>
                <c:pt idx="3">
                  <c:v>3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5</c:v>
                </c:pt>
                <c:pt idx="8">
                  <c:v>0</c:v>
                </c:pt>
                <c:pt idx="9">
                  <c:v>0</c:v>
                </c:pt>
                <c:pt idx="10">
                  <c:v>5</c:v>
                </c:pt>
                <c:pt idx="11">
                  <c:v>0</c:v>
                </c:pt>
                <c:pt idx="12">
                  <c:v>0</c:v>
                </c:pt>
                <c:pt idx="13">
                  <c:v>1</c:v>
                </c:pt>
                <c:pt idx="14">
                  <c:v>4</c:v>
                </c:pt>
                <c:pt idx="15">
                  <c:v>0</c:v>
                </c:pt>
                <c:pt idx="16">
                  <c:v>0</c:v>
                </c:pt>
                <c:pt idx="17">
                  <c:v>5</c:v>
                </c:pt>
                <c:pt idx="18">
                  <c:v>0</c:v>
                </c:pt>
                <c:pt idx="19">
                  <c:v>4</c:v>
                </c:pt>
                <c:pt idx="20">
                  <c:v>1</c:v>
                </c:pt>
                <c:pt idx="21">
                  <c:v>0</c:v>
                </c:pt>
              </c:numCache>
            </c:numRef>
          </c:val>
        </c:ser>
        <c:ser>
          <c:idx val="8"/>
          <c:order val="8"/>
          <c:tx>
            <c:strRef>
              <c:f>[Graphiques.xlsx]GIP!$K$1</c:f>
              <c:strCache>
                <c:ptCount val="1"/>
                <c:pt idx="0">
                  <c:v>Secondaire</c:v>
                </c:pt>
              </c:strCache>
            </c:strRef>
          </c:tx>
          <c:cat>
            <c:multiLvlStrRef>
              <c:f>[Graphiques.xlsx]GIP!$A$2:$B$23</c:f>
              <c:multiLvlStrCache>
                <c:ptCount val="22"/>
                <c:lvl>
                  <c:pt idx="0">
                    <c:v>Formation satisfaisante</c:v>
                  </c:pt>
                  <c:pt idx="1">
                    <c:v>Formation en partie satisfaisante</c:v>
                  </c:pt>
                  <c:pt idx="2">
                    <c:v>Formation peu satisfaisante</c:v>
                  </c:pt>
                  <c:pt idx="3">
                    <c:v>Formation correspond à son descriptif</c:v>
                  </c:pt>
                  <c:pt idx="4">
                    <c:v>Formation correspond en partie à son descriptif</c:v>
                  </c:pt>
                  <c:pt idx="5">
                    <c:v>Formation ne correspond pas à son descriptif</c:v>
                  </c:pt>
                  <c:pt idx="6">
                    <c:v>Apports théoriques suffisants</c:v>
                  </c:pt>
                  <c:pt idx="7">
                    <c:v>Apports théoriques en partie suffisants</c:v>
                  </c:pt>
                  <c:pt idx="8">
                    <c:v>Apports théoriques insuffisants</c:v>
                  </c:pt>
                  <c:pt idx="9">
                    <c:v>Transfert évident de la formation</c:v>
                  </c:pt>
                  <c:pt idx="10">
                    <c:v>Certaines difficultés de transfert </c:v>
                  </c:pt>
                  <c:pt idx="11">
                    <c:v>Transfert de la formation peu évident</c:v>
                  </c:pt>
                  <c:pt idx="12">
                    <c:v>Durée suffisante de la remédiation</c:v>
                  </c:pt>
                  <c:pt idx="13">
                    <c:v>Durée de la remédiation en partie suffisante</c:v>
                  </c:pt>
                  <c:pt idx="14">
                    <c:v>Durée insuffisante de la remédiation</c:v>
                  </c:pt>
                  <c:pt idx="15">
                    <c:v>Durée très suffisante de la formation</c:v>
                  </c:pt>
                  <c:pt idx="16">
                    <c:v>Durée suffisante de la formation</c:v>
                  </c:pt>
                  <c:pt idx="17">
                    <c:v>Durée assez suffisante de la formation</c:v>
                  </c:pt>
                  <c:pt idx="18">
                    <c:v>Durée insuffisante de la formation</c:v>
                  </c:pt>
                  <c:pt idx="19">
                    <c:v>Accompagnement par les EC bénéfique</c:v>
                  </c:pt>
                  <c:pt idx="20">
                    <c:v>Accompagnement par les EC en partie bénéfique</c:v>
                  </c:pt>
                  <c:pt idx="21">
                    <c:v>Accompagnement par les EC non-bénéfique</c:v>
                  </c:pt>
                </c:lvl>
                <c:lvl>
                  <c:pt idx="0">
                    <c:v>Q1</c:v>
                  </c:pt>
                  <c:pt idx="3">
                    <c:v>Q2</c:v>
                  </c:pt>
                  <c:pt idx="6">
                    <c:v>Q3</c:v>
                  </c:pt>
                  <c:pt idx="9">
                    <c:v>Q 4</c:v>
                  </c:pt>
                  <c:pt idx="12">
                    <c:v>Q 5</c:v>
                  </c:pt>
                  <c:pt idx="15">
                    <c:v>Q 6</c:v>
                  </c:pt>
                  <c:pt idx="19">
                    <c:v>Q 7</c:v>
                  </c:pt>
                </c:lvl>
              </c:multiLvlStrCache>
            </c:multiLvlStrRef>
          </c:cat>
          <c:val>
            <c:numRef>
              <c:f>[Graphiques.xlsx]GIP!$K$2:$K$23</c:f>
            </c:numRef>
          </c:val>
        </c:ser>
        <c:ser>
          <c:idx val="9"/>
          <c:order val="9"/>
          <c:tx>
            <c:strRef>
              <c:f>[Graphiques.xlsx]GIP!$L$1</c:f>
              <c:strCache>
                <c:ptCount val="1"/>
              </c:strCache>
            </c:strRef>
          </c:tx>
          <c:cat>
            <c:multiLvlStrRef>
              <c:f>[Graphiques.xlsx]GIP!$A$2:$B$23</c:f>
              <c:multiLvlStrCache>
                <c:ptCount val="22"/>
                <c:lvl>
                  <c:pt idx="0">
                    <c:v>Formation satisfaisante</c:v>
                  </c:pt>
                  <c:pt idx="1">
                    <c:v>Formation en partie satisfaisante</c:v>
                  </c:pt>
                  <c:pt idx="2">
                    <c:v>Formation peu satisfaisante</c:v>
                  </c:pt>
                  <c:pt idx="3">
                    <c:v>Formation correspond à son descriptif</c:v>
                  </c:pt>
                  <c:pt idx="4">
                    <c:v>Formation correspond en partie à son descriptif</c:v>
                  </c:pt>
                  <c:pt idx="5">
                    <c:v>Formation ne correspond pas à son descriptif</c:v>
                  </c:pt>
                  <c:pt idx="6">
                    <c:v>Apports théoriques suffisants</c:v>
                  </c:pt>
                  <c:pt idx="7">
                    <c:v>Apports théoriques en partie suffisants</c:v>
                  </c:pt>
                  <c:pt idx="8">
                    <c:v>Apports théoriques insuffisants</c:v>
                  </c:pt>
                  <c:pt idx="9">
                    <c:v>Transfert évident de la formation</c:v>
                  </c:pt>
                  <c:pt idx="10">
                    <c:v>Certaines difficultés de transfert </c:v>
                  </c:pt>
                  <c:pt idx="11">
                    <c:v>Transfert de la formation peu évident</c:v>
                  </c:pt>
                  <c:pt idx="12">
                    <c:v>Durée suffisante de la remédiation</c:v>
                  </c:pt>
                  <c:pt idx="13">
                    <c:v>Durée de la remédiation en partie suffisante</c:v>
                  </c:pt>
                  <c:pt idx="14">
                    <c:v>Durée insuffisante de la remédiation</c:v>
                  </c:pt>
                  <c:pt idx="15">
                    <c:v>Durée très suffisante de la formation</c:v>
                  </c:pt>
                  <c:pt idx="16">
                    <c:v>Durée suffisante de la formation</c:v>
                  </c:pt>
                  <c:pt idx="17">
                    <c:v>Durée assez suffisante de la formation</c:v>
                  </c:pt>
                  <c:pt idx="18">
                    <c:v>Durée insuffisante de la formation</c:v>
                  </c:pt>
                  <c:pt idx="19">
                    <c:v>Accompagnement par les EC bénéfique</c:v>
                  </c:pt>
                  <c:pt idx="20">
                    <c:v>Accompagnement par les EC en partie bénéfique</c:v>
                  </c:pt>
                  <c:pt idx="21">
                    <c:v>Accompagnement par les EC non-bénéfique</c:v>
                  </c:pt>
                </c:lvl>
                <c:lvl>
                  <c:pt idx="0">
                    <c:v>Q1</c:v>
                  </c:pt>
                  <c:pt idx="3">
                    <c:v>Q2</c:v>
                  </c:pt>
                  <c:pt idx="6">
                    <c:v>Q3</c:v>
                  </c:pt>
                  <c:pt idx="9">
                    <c:v>Q 4</c:v>
                  </c:pt>
                  <c:pt idx="12">
                    <c:v>Q 5</c:v>
                  </c:pt>
                  <c:pt idx="15">
                    <c:v>Q 6</c:v>
                  </c:pt>
                  <c:pt idx="19">
                    <c:v>Q 7</c:v>
                  </c:pt>
                </c:lvl>
              </c:multiLvlStrCache>
            </c:multiLvlStrRef>
          </c:cat>
          <c:val>
            <c:numRef>
              <c:f>[Graphiques.xlsx]GIP!$L$2:$L$23</c:f>
            </c:numRef>
          </c:val>
        </c:ser>
        <c:ser>
          <c:idx val="10"/>
          <c:order val="10"/>
          <c:tx>
            <c:strRef>
              <c:f>[Graphiques.xlsx]GIP!$M$1</c:f>
              <c:strCache>
                <c:ptCount val="1"/>
                <c:pt idx="0">
                  <c:v>Complementaire 2010-2011</c:v>
                </c:pt>
              </c:strCache>
            </c:strRef>
          </c:tx>
          <c:cat>
            <c:multiLvlStrRef>
              <c:f>[Graphiques.xlsx]GIP!$A$2:$B$23</c:f>
              <c:multiLvlStrCache>
                <c:ptCount val="22"/>
                <c:lvl>
                  <c:pt idx="0">
                    <c:v>Formation satisfaisante</c:v>
                  </c:pt>
                  <c:pt idx="1">
                    <c:v>Formation en partie satisfaisante</c:v>
                  </c:pt>
                  <c:pt idx="2">
                    <c:v>Formation peu satisfaisante</c:v>
                  </c:pt>
                  <c:pt idx="3">
                    <c:v>Formation correspond à son descriptif</c:v>
                  </c:pt>
                  <c:pt idx="4">
                    <c:v>Formation correspond en partie à son descriptif</c:v>
                  </c:pt>
                  <c:pt idx="5">
                    <c:v>Formation ne correspond pas à son descriptif</c:v>
                  </c:pt>
                  <c:pt idx="6">
                    <c:v>Apports théoriques suffisants</c:v>
                  </c:pt>
                  <c:pt idx="7">
                    <c:v>Apports théoriques en partie suffisants</c:v>
                  </c:pt>
                  <c:pt idx="8">
                    <c:v>Apports théoriques insuffisants</c:v>
                  </c:pt>
                  <c:pt idx="9">
                    <c:v>Transfert évident de la formation</c:v>
                  </c:pt>
                  <c:pt idx="10">
                    <c:v>Certaines difficultés de transfert </c:v>
                  </c:pt>
                  <c:pt idx="11">
                    <c:v>Transfert de la formation peu évident</c:v>
                  </c:pt>
                  <c:pt idx="12">
                    <c:v>Durée suffisante de la remédiation</c:v>
                  </c:pt>
                  <c:pt idx="13">
                    <c:v>Durée de la remédiation en partie suffisante</c:v>
                  </c:pt>
                  <c:pt idx="14">
                    <c:v>Durée insuffisante de la remédiation</c:v>
                  </c:pt>
                  <c:pt idx="15">
                    <c:v>Durée très suffisante de la formation</c:v>
                  </c:pt>
                  <c:pt idx="16">
                    <c:v>Durée suffisante de la formation</c:v>
                  </c:pt>
                  <c:pt idx="17">
                    <c:v>Durée assez suffisante de la formation</c:v>
                  </c:pt>
                  <c:pt idx="18">
                    <c:v>Durée insuffisante de la formation</c:v>
                  </c:pt>
                  <c:pt idx="19">
                    <c:v>Accompagnement par les EC bénéfique</c:v>
                  </c:pt>
                  <c:pt idx="20">
                    <c:v>Accompagnement par les EC en partie bénéfique</c:v>
                  </c:pt>
                  <c:pt idx="21">
                    <c:v>Accompagnement par les EC non-bénéfique</c:v>
                  </c:pt>
                </c:lvl>
                <c:lvl>
                  <c:pt idx="0">
                    <c:v>Q1</c:v>
                  </c:pt>
                  <c:pt idx="3">
                    <c:v>Q2</c:v>
                  </c:pt>
                  <c:pt idx="6">
                    <c:v>Q3</c:v>
                  </c:pt>
                  <c:pt idx="9">
                    <c:v>Q 4</c:v>
                  </c:pt>
                  <c:pt idx="12">
                    <c:v>Q 5</c:v>
                  </c:pt>
                  <c:pt idx="15">
                    <c:v>Q 6</c:v>
                  </c:pt>
                  <c:pt idx="19">
                    <c:v>Q 7</c:v>
                  </c:pt>
                </c:lvl>
              </c:multiLvlStrCache>
            </c:multiLvlStrRef>
          </c:cat>
          <c:val>
            <c:numRef>
              <c:f>[Graphiques.xlsx]GIP!$M$2:$M$23</c:f>
              <c:numCache>
                <c:formatCode>General</c:formatCode>
                <c:ptCount val="22"/>
                <c:pt idx="0">
                  <c:v>3</c:v>
                </c:pt>
                <c:pt idx="1">
                  <c:v>1</c:v>
                </c:pt>
                <c:pt idx="2">
                  <c:v>0</c:v>
                </c:pt>
                <c:pt idx="3">
                  <c:v>3</c:v>
                </c:pt>
                <c:pt idx="4">
                  <c:v>1</c:v>
                </c:pt>
                <c:pt idx="5">
                  <c:v>0</c:v>
                </c:pt>
                <c:pt idx="6">
                  <c:v>4</c:v>
                </c:pt>
                <c:pt idx="7">
                  <c:v>0</c:v>
                </c:pt>
                <c:pt idx="8">
                  <c:v>0</c:v>
                </c:pt>
                <c:pt idx="9">
                  <c:v>3</c:v>
                </c:pt>
                <c:pt idx="10">
                  <c:v>1</c:v>
                </c:pt>
                <c:pt idx="11">
                  <c:v>0</c:v>
                </c:pt>
                <c:pt idx="12">
                  <c:v>2</c:v>
                </c:pt>
                <c:pt idx="13">
                  <c:v>2</c:v>
                </c:pt>
                <c:pt idx="14">
                  <c:v>0</c:v>
                </c:pt>
                <c:pt idx="15">
                  <c:v>2</c:v>
                </c:pt>
                <c:pt idx="16">
                  <c:v>1</c:v>
                </c:pt>
                <c:pt idx="17">
                  <c:v>1</c:v>
                </c:pt>
                <c:pt idx="18">
                  <c:v>0</c:v>
                </c:pt>
                <c:pt idx="19">
                  <c:v>1</c:v>
                </c:pt>
                <c:pt idx="20">
                  <c:v>0</c:v>
                </c:pt>
                <c:pt idx="21">
                  <c:v>3</c:v>
                </c:pt>
              </c:numCache>
            </c:numRef>
          </c:val>
        </c:ser>
        <c:axId val="132469504"/>
        <c:axId val="132471040"/>
      </c:barChart>
      <c:catAx>
        <c:axId val="132469504"/>
        <c:scaling>
          <c:orientation val="minMax"/>
        </c:scaling>
        <c:axPos val="b"/>
        <c:tickLblPos val="nextTo"/>
        <c:crossAx val="132471040"/>
        <c:crosses val="autoZero"/>
        <c:auto val="1"/>
        <c:lblAlgn val="ctr"/>
        <c:lblOffset val="100"/>
      </c:catAx>
      <c:valAx>
        <c:axId val="132471040"/>
        <c:scaling>
          <c:orientation val="minMax"/>
        </c:scaling>
        <c:axPos val="l"/>
        <c:majorGridlines/>
        <c:numFmt formatCode="General" sourceLinked="1"/>
        <c:tickLblPos val="nextTo"/>
        <c:crossAx val="13246950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9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4"/>
  <c:chart>
    <c:plotArea>
      <c:layout/>
      <c:barChart>
        <c:barDir val="col"/>
        <c:grouping val="clustered"/>
        <c:ser>
          <c:idx val="0"/>
          <c:order val="0"/>
          <c:tx>
            <c:strRef>
              <c:f>GIP!$C$1</c:f>
              <c:strCache>
                <c:ptCount val="1"/>
                <c:pt idx="0">
                  <c:v>Primaire</c:v>
                </c:pt>
              </c:strCache>
            </c:strRef>
          </c:tx>
          <c:cat>
            <c:multiLvlStrRef>
              <c:f>GIP!$A$2:$B$49</c:f>
              <c:multiLvlStrCache>
                <c:ptCount val="25"/>
                <c:lvl>
                  <c:pt idx="0">
                    <c:v>Accompagnement par le formateur bénéfique</c:v>
                  </c:pt>
                  <c:pt idx="1">
                    <c:v>Accompagnement par le formateur en partie bénéfique</c:v>
                  </c:pt>
                  <c:pt idx="2">
                    <c:v>Accompagnement par le formateur non-bénéfique</c:v>
                  </c:pt>
                  <c:pt idx="3">
                    <c:v>Commentaires constructifs de la part de l'EC</c:v>
                  </c:pt>
                  <c:pt idx="4">
                    <c:v>Commentaires en partie constructifs de la part de l'EC</c:v>
                  </c:pt>
                  <c:pt idx="5">
                    <c:v>Pas de commentaires constructifs de la part de l'EC</c:v>
                  </c:pt>
                  <c:pt idx="6">
                    <c:v>Rencontres très suffisantes avec l'EC</c:v>
                  </c:pt>
                  <c:pt idx="7">
                    <c:v>Rencontres suffisantes avec l'EC</c:v>
                  </c:pt>
                  <c:pt idx="8">
                    <c:v>Rencontres assez suffisantes avec l'EC</c:v>
                  </c:pt>
                  <c:pt idx="9">
                    <c:v>Rencontres insuffisantes avec l'EC</c:v>
                  </c:pt>
                  <c:pt idx="10">
                    <c:v>Aucune idée</c:v>
                  </c:pt>
                  <c:pt idx="11">
                    <c:v>Développement de votre habileté d’écoute et de compréhension </c:v>
                  </c:pt>
                  <c:pt idx="12">
                    <c:v>Développement de votre habileté de communication personnelle</c:v>
                  </c:pt>
                  <c:pt idx="13">
                    <c:v>Développement de votre habileté de travail en équipe</c:v>
                  </c:pt>
                  <c:pt idx="14">
                    <c:v>Développement de votre habileté de développement professionnel</c:v>
                  </c:pt>
                  <c:pt idx="15">
                    <c:v>Contacts utiles pour votre carrière d'éducateur</c:v>
                  </c:pt>
                  <c:pt idx="16">
                    <c:v>Contacts en partie utiles pour votre carrière d'éducateur</c:v>
                  </c:pt>
                  <c:pt idx="17">
                    <c:v>Contacts inutiles pour votre carrière d'éducateur</c:v>
                  </c:pt>
                  <c:pt idx="18">
                    <c:v>Vous avez envie de poursuivre ce travail</c:v>
                  </c:pt>
                  <c:pt idx="19">
                    <c:v>Vous avez en partie envie de poursuivre ce travail</c:v>
                  </c:pt>
                  <c:pt idx="20">
                    <c:v>Vous n'avez pas envie de poursuivre ce travail</c:v>
                  </c:pt>
                  <c:pt idx="21">
                    <c:v>Démarches de la RAR très bénéfiques</c:v>
                  </c:pt>
                  <c:pt idx="22">
                    <c:v>Démarches de la RAR bénéfiques</c:v>
                  </c:pt>
                  <c:pt idx="23">
                    <c:v>Démarches de la RAR assez bénéfiques</c:v>
                  </c:pt>
                  <c:pt idx="24">
                    <c:v>Démarches de la RAR non-bénéfiques</c:v>
                  </c:pt>
                </c:lvl>
                <c:lvl>
                  <c:pt idx="0">
                    <c:v>Q 8 </c:v>
                  </c:pt>
                  <c:pt idx="3">
                    <c:v>Q 9 </c:v>
                  </c:pt>
                  <c:pt idx="6">
                    <c:v>Q 10</c:v>
                  </c:pt>
                  <c:pt idx="11">
                    <c:v>Q 11</c:v>
                  </c:pt>
                  <c:pt idx="15">
                    <c:v>Q 12 </c:v>
                  </c:pt>
                  <c:pt idx="18">
                    <c:v>Q13</c:v>
                  </c:pt>
                  <c:pt idx="21">
                    <c:v>Q 14</c:v>
                  </c:pt>
                </c:lvl>
              </c:multiLvlStrCache>
            </c:multiLvlStrRef>
          </c:cat>
          <c:val>
            <c:numRef>
              <c:f>GIP!$C$2:$C$49</c:f>
            </c:numRef>
          </c:val>
        </c:ser>
        <c:ser>
          <c:idx val="1"/>
          <c:order val="1"/>
          <c:tx>
            <c:strRef>
              <c:f>GIP!$D$1</c:f>
              <c:strCache>
                <c:ptCount val="1"/>
              </c:strCache>
            </c:strRef>
          </c:tx>
          <c:cat>
            <c:multiLvlStrRef>
              <c:f>GIP!$A$2:$B$49</c:f>
              <c:multiLvlStrCache>
                <c:ptCount val="25"/>
                <c:lvl>
                  <c:pt idx="0">
                    <c:v>Accompagnement par le formateur bénéfique</c:v>
                  </c:pt>
                  <c:pt idx="1">
                    <c:v>Accompagnement par le formateur en partie bénéfique</c:v>
                  </c:pt>
                  <c:pt idx="2">
                    <c:v>Accompagnement par le formateur non-bénéfique</c:v>
                  </c:pt>
                  <c:pt idx="3">
                    <c:v>Commentaires constructifs de la part de l'EC</c:v>
                  </c:pt>
                  <c:pt idx="4">
                    <c:v>Commentaires en partie constructifs de la part de l'EC</c:v>
                  </c:pt>
                  <c:pt idx="5">
                    <c:v>Pas de commentaires constructifs de la part de l'EC</c:v>
                  </c:pt>
                  <c:pt idx="6">
                    <c:v>Rencontres très suffisantes avec l'EC</c:v>
                  </c:pt>
                  <c:pt idx="7">
                    <c:v>Rencontres suffisantes avec l'EC</c:v>
                  </c:pt>
                  <c:pt idx="8">
                    <c:v>Rencontres assez suffisantes avec l'EC</c:v>
                  </c:pt>
                  <c:pt idx="9">
                    <c:v>Rencontres insuffisantes avec l'EC</c:v>
                  </c:pt>
                  <c:pt idx="10">
                    <c:v>Aucune idée</c:v>
                  </c:pt>
                  <c:pt idx="11">
                    <c:v>Développement de votre habileté d’écoute et de compréhension </c:v>
                  </c:pt>
                  <c:pt idx="12">
                    <c:v>Développement de votre habileté de communication personnelle</c:v>
                  </c:pt>
                  <c:pt idx="13">
                    <c:v>Développement de votre habileté de travail en équipe</c:v>
                  </c:pt>
                  <c:pt idx="14">
                    <c:v>Développement de votre habileté de développement professionnel</c:v>
                  </c:pt>
                  <c:pt idx="15">
                    <c:v>Contacts utiles pour votre carrière d'éducateur</c:v>
                  </c:pt>
                  <c:pt idx="16">
                    <c:v>Contacts en partie utiles pour votre carrière d'éducateur</c:v>
                  </c:pt>
                  <c:pt idx="17">
                    <c:v>Contacts inutiles pour votre carrière d'éducateur</c:v>
                  </c:pt>
                  <c:pt idx="18">
                    <c:v>Vous avez envie de poursuivre ce travail</c:v>
                  </c:pt>
                  <c:pt idx="19">
                    <c:v>Vous avez en partie envie de poursuivre ce travail</c:v>
                  </c:pt>
                  <c:pt idx="20">
                    <c:v>Vous n'avez pas envie de poursuivre ce travail</c:v>
                  </c:pt>
                  <c:pt idx="21">
                    <c:v>Démarches de la RAR très bénéfiques</c:v>
                  </c:pt>
                  <c:pt idx="22">
                    <c:v>Démarches de la RAR bénéfiques</c:v>
                  </c:pt>
                  <c:pt idx="23">
                    <c:v>Démarches de la RAR assez bénéfiques</c:v>
                  </c:pt>
                  <c:pt idx="24">
                    <c:v>Démarches de la RAR non-bénéfiques</c:v>
                  </c:pt>
                </c:lvl>
                <c:lvl>
                  <c:pt idx="0">
                    <c:v>Q 8 </c:v>
                  </c:pt>
                  <c:pt idx="3">
                    <c:v>Q 9 </c:v>
                  </c:pt>
                  <c:pt idx="6">
                    <c:v>Q 10</c:v>
                  </c:pt>
                  <c:pt idx="11">
                    <c:v>Q 11</c:v>
                  </c:pt>
                  <c:pt idx="15">
                    <c:v>Q 12 </c:v>
                  </c:pt>
                  <c:pt idx="18">
                    <c:v>Q13</c:v>
                  </c:pt>
                  <c:pt idx="21">
                    <c:v>Q 14</c:v>
                  </c:pt>
                </c:lvl>
              </c:multiLvlStrCache>
            </c:multiLvlStrRef>
          </c:cat>
          <c:val>
            <c:numRef>
              <c:f>GIP!$D$2:$D$49</c:f>
            </c:numRef>
          </c:val>
        </c:ser>
        <c:ser>
          <c:idx val="2"/>
          <c:order val="2"/>
          <c:tx>
            <c:strRef>
              <c:f>GIP!$E$1</c:f>
              <c:strCache>
                <c:ptCount val="1"/>
              </c:strCache>
            </c:strRef>
          </c:tx>
          <c:cat>
            <c:multiLvlStrRef>
              <c:f>GIP!$A$2:$B$49</c:f>
              <c:multiLvlStrCache>
                <c:ptCount val="25"/>
                <c:lvl>
                  <c:pt idx="0">
                    <c:v>Accompagnement par le formateur bénéfique</c:v>
                  </c:pt>
                  <c:pt idx="1">
                    <c:v>Accompagnement par le formateur en partie bénéfique</c:v>
                  </c:pt>
                  <c:pt idx="2">
                    <c:v>Accompagnement par le formateur non-bénéfique</c:v>
                  </c:pt>
                  <c:pt idx="3">
                    <c:v>Commentaires constructifs de la part de l'EC</c:v>
                  </c:pt>
                  <c:pt idx="4">
                    <c:v>Commentaires en partie constructifs de la part de l'EC</c:v>
                  </c:pt>
                  <c:pt idx="5">
                    <c:v>Pas de commentaires constructifs de la part de l'EC</c:v>
                  </c:pt>
                  <c:pt idx="6">
                    <c:v>Rencontres très suffisantes avec l'EC</c:v>
                  </c:pt>
                  <c:pt idx="7">
                    <c:v>Rencontres suffisantes avec l'EC</c:v>
                  </c:pt>
                  <c:pt idx="8">
                    <c:v>Rencontres assez suffisantes avec l'EC</c:v>
                  </c:pt>
                  <c:pt idx="9">
                    <c:v>Rencontres insuffisantes avec l'EC</c:v>
                  </c:pt>
                  <c:pt idx="10">
                    <c:v>Aucune idée</c:v>
                  </c:pt>
                  <c:pt idx="11">
                    <c:v>Développement de votre habileté d’écoute et de compréhension </c:v>
                  </c:pt>
                  <c:pt idx="12">
                    <c:v>Développement de votre habileté de communication personnelle</c:v>
                  </c:pt>
                  <c:pt idx="13">
                    <c:v>Développement de votre habileté de travail en équipe</c:v>
                  </c:pt>
                  <c:pt idx="14">
                    <c:v>Développement de votre habileté de développement professionnel</c:v>
                  </c:pt>
                  <c:pt idx="15">
                    <c:v>Contacts utiles pour votre carrière d'éducateur</c:v>
                  </c:pt>
                  <c:pt idx="16">
                    <c:v>Contacts en partie utiles pour votre carrière d'éducateur</c:v>
                  </c:pt>
                  <c:pt idx="17">
                    <c:v>Contacts inutiles pour votre carrière d'éducateur</c:v>
                  </c:pt>
                  <c:pt idx="18">
                    <c:v>Vous avez envie de poursuivre ce travail</c:v>
                  </c:pt>
                  <c:pt idx="19">
                    <c:v>Vous avez en partie envie de poursuivre ce travail</c:v>
                  </c:pt>
                  <c:pt idx="20">
                    <c:v>Vous n'avez pas envie de poursuivre ce travail</c:v>
                  </c:pt>
                  <c:pt idx="21">
                    <c:v>Démarches de la RAR très bénéfiques</c:v>
                  </c:pt>
                  <c:pt idx="22">
                    <c:v>Démarches de la RAR bénéfiques</c:v>
                  </c:pt>
                  <c:pt idx="23">
                    <c:v>Démarches de la RAR assez bénéfiques</c:v>
                  </c:pt>
                  <c:pt idx="24">
                    <c:v>Démarches de la RAR non-bénéfiques</c:v>
                  </c:pt>
                </c:lvl>
                <c:lvl>
                  <c:pt idx="0">
                    <c:v>Q 8 </c:v>
                  </c:pt>
                  <c:pt idx="3">
                    <c:v>Q 9 </c:v>
                  </c:pt>
                  <c:pt idx="6">
                    <c:v>Q 10</c:v>
                  </c:pt>
                  <c:pt idx="11">
                    <c:v>Q 11</c:v>
                  </c:pt>
                  <c:pt idx="15">
                    <c:v>Q 12 </c:v>
                  </c:pt>
                  <c:pt idx="18">
                    <c:v>Q13</c:v>
                  </c:pt>
                  <c:pt idx="21">
                    <c:v>Q 14</c:v>
                  </c:pt>
                </c:lvl>
              </c:multiLvlStrCache>
            </c:multiLvlStrRef>
          </c:cat>
          <c:val>
            <c:numRef>
              <c:f>GIP!$E$2:$E$49</c:f>
            </c:numRef>
          </c:val>
        </c:ser>
        <c:ser>
          <c:idx val="3"/>
          <c:order val="3"/>
          <c:tx>
            <c:strRef>
              <c:f>GIP!$F$1</c:f>
              <c:strCache>
                <c:ptCount val="1"/>
                <c:pt idx="0">
                  <c:v>Primaire 2009-2010</c:v>
                </c:pt>
              </c:strCache>
            </c:strRef>
          </c:tx>
          <c:cat>
            <c:multiLvlStrRef>
              <c:f>GIP!$A$2:$B$49</c:f>
              <c:multiLvlStrCache>
                <c:ptCount val="25"/>
                <c:lvl>
                  <c:pt idx="0">
                    <c:v>Accompagnement par le formateur bénéfique</c:v>
                  </c:pt>
                  <c:pt idx="1">
                    <c:v>Accompagnement par le formateur en partie bénéfique</c:v>
                  </c:pt>
                  <c:pt idx="2">
                    <c:v>Accompagnement par le formateur non-bénéfique</c:v>
                  </c:pt>
                  <c:pt idx="3">
                    <c:v>Commentaires constructifs de la part de l'EC</c:v>
                  </c:pt>
                  <c:pt idx="4">
                    <c:v>Commentaires en partie constructifs de la part de l'EC</c:v>
                  </c:pt>
                  <c:pt idx="5">
                    <c:v>Pas de commentaires constructifs de la part de l'EC</c:v>
                  </c:pt>
                  <c:pt idx="6">
                    <c:v>Rencontres très suffisantes avec l'EC</c:v>
                  </c:pt>
                  <c:pt idx="7">
                    <c:v>Rencontres suffisantes avec l'EC</c:v>
                  </c:pt>
                  <c:pt idx="8">
                    <c:v>Rencontres assez suffisantes avec l'EC</c:v>
                  </c:pt>
                  <c:pt idx="9">
                    <c:v>Rencontres insuffisantes avec l'EC</c:v>
                  </c:pt>
                  <c:pt idx="10">
                    <c:v>Aucune idée</c:v>
                  </c:pt>
                  <c:pt idx="11">
                    <c:v>Développement de votre habileté d’écoute et de compréhension </c:v>
                  </c:pt>
                  <c:pt idx="12">
                    <c:v>Développement de votre habileté de communication personnelle</c:v>
                  </c:pt>
                  <c:pt idx="13">
                    <c:v>Développement de votre habileté de travail en équipe</c:v>
                  </c:pt>
                  <c:pt idx="14">
                    <c:v>Développement de votre habileté de développement professionnel</c:v>
                  </c:pt>
                  <c:pt idx="15">
                    <c:v>Contacts utiles pour votre carrière d'éducateur</c:v>
                  </c:pt>
                  <c:pt idx="16">
                    <c:v>Contacts en partie utiles pour votre carrière d'éducateur</c:v>
                  </c:pt>
                  <c:pt idx="17">
                    <c:v>Contacts inutiles pour votre carrière d'éducateur</c:v>
                  </c:pt>
                  <c:pt idx="18">
                    <c:v>Vous avez envie de poursuivre ce travail</c:v>
                  </c:pt>
                  <c:pt idx="19">
                    <c:v>Vous avez en partie envie de poursuivre ce travail</c:v>
                  </c:pt>
                  <c:pt idx="20">
                    <c:v>Vous n'avez pas envie de poursuivre ce travail</c:v>
                  </c:pt>
                  <c:pt idx="21">
                    <c:v>Démarches de la RAR très bénéfiques</c:v>
                  </c:pt>
                  <c:pt idx="22">
                    <c:v>Démarches de la RAR bénéfiques</c:v>
                  </c:pt>
                  <c:pt idx="23">
                    <c:v>Démarches de la RAR assez bénéfiques</c:v>
                  </c:pt>
                  <c:pt idx="24">
                    <c:v>Démarches de la RAR non-bénéfiques</c:v>
                  </c:pt>
                </c:lvl>
                <c:lvl>
                  <c:pt idx="0">
                    <c:v>Q 8 </c:v>
                  </c:pt>
                  <c:pt idx="3">
                    <c:v>Q 9 </c:v>
                  </c:pt>
                  <c:pt idx="6">
                    <c:v>Q 10</c:v>
                  </c:pt>
                  <c:pt idx="11">
                    <c:v>Q 11</c:v>
                  </c:pt>
                  <c:pt idx="15">
                    <c:v>Q 12 </c:v>
                  </c:pt>
                  <c:pt idx="18">
                    <c:v>Q13</c:v>
                  </c:pt>
                  <c:pt idx="21">
                    <c:v>Q 14</c:v>
                  </c:pt>
                </c:lvl>
              </c:multiLvlStrCache>
            </c:multiLvlStrRef>
          </c:cat>
          <c:val>
            <c:numRef>
              <c:f>GIP!$F$2:$F$49</c:f>
            </c:numRef>
          </c:val>
        </c:ser>
        <c:ser>
          <c:idx val="4"/>
          <c:order val="4"/>
          <c:tx>
            <c:strRef>
              <c:f>GIP!$G$1</c:f>
              <c:strCache>
                <c:ptCount val="1"/>
              </c:strCache>
            </c:strRef>
          </c:tx>
          <c:cat>
            <c:multiLvlStrRef>
              <c:f>GIP!$A$2:$B$49</c:f>
              <c:multiLvlStrCache>
                <c:ptCount val="25"/>
                <c:lvl>
                  <c:pt idx="0">
                    <c:v>Accompagnement par le formateur bénéfique</c:v>
                  </c:pt>
                  <c:pt idx="1">
                    <c:v>Accompagnement par le formateur en partie bénéfique</c:v>
                  </c:pt>
                  <c:pt idx="2">
                    <c:v>Accompagnement par le formateur non-bénéfique</c:v>
                  </c:pt>
                  <c:pt idx="3">
                    <c:v>Commentaires constructifs de la part de l'EC</c:v>
                  </c:pt>
                  <c:pt idx="4">
                    <c:v>Commentaires en partie constructifs de la part de l'EC</c:v>
                  </c:pt>
                  <c:pt idx="5">
                    <c:v>Pas de commentaires constructifs de la part de l'EC</c:v>
                  </c:pt>
                  <c:pt idx="6">
                    <c:v>Rencontres très suffisantes avec l'EC</c:v>
                  </c:pt>
                  <c:pt idx="7">
                    <c:v>Rencontres suffisantes avec l'EC</c:v>
                  </c:pt>
                  <c:pt idx="8">
                    <c:v>Rencontres assez suffisantes avec l'EC</c:v>
                  </c:pt>
                  <c:pt idx="9">
                    <c:v>Rencontres insuffisantes avec l'EC</c:v>
                  </c:pt>
                  <c:pt idx="10">
                    <c:v>Aucune idée</c:v>
                  </c:pt>
                  <c:pt idx="11">
                    <c:v>Développement de votre habileté d’écoute et de compréhension </c:v>
                  </c:pt>
                  <c:pt idx="12">
                    <c:v>Développement de votre habileté de communication personnelle</c:v>
                  </c:pt>
                  <c:pt idx="13">
                    <c:v>Développement de votre habileté de travail en équipe</c:v>
                  </c:pt>
                  <c:pt idx="14">
                    <c:v>Développement de votre habileté de développement professionnel</c:v>
                  </c:pt>
                  <c:pt idx="15">
                    <c:v>Contacts utiles pour votre carrière d'éducateur</c:v>
                  </c:pt>
                  <c:pt idx="16">
                    <c:v>Contacts en partie utiles pour votre carrière d'éducateur</c:v>
                  </c:pt>
                  <c:pt idx="17">
                    <c:v>Contacts inutiles pour votre carrière d'éducateur</c:v>
                  </c:pt>
                  <c:pt idx="18">
                    <c:v>Vous avez envie de poursuivre ce travail</c:v>
                  </c:pt>
                  <c:pt idx="19">
                    <c:v>Vous avez en partie envie de poursuivre ce travail</c:v>
                  </c:pt>
                  <c:pt idx="20">
                    <c:v>Vous n'avez pas envie de poursuivre ce travail</c:v>
                  </c:pt>
                  <c:pt idx="21">
                    <c:v>Démarches de la RAR très bénéfiques</c:v>
                  </c:pt>
                  <c:pt idx="22">
                    <c:v>Démarches de la RAR bénéfiques</c:v>
                  </c:pt>
                  <c:pt idx="23">
                    <c:v>Démarches de la RAR assez bénéfiques</c:v>
                  </c:pt>
                  <c:pt idx="24">
                    <c:v>Démarches de la RAR non-bénéfiques</c:v>
                  </c:pt>
                </c:lvl>
                <c:lvl>
                  <c:pt idx="0">
                    <c:v>Q 8 </c:v>
                  </c:pt>
                  <c:pt idx="3">
                    <c:v>Q 9 </c:v>
                  </c:pt>
                  <c:pt idx="6">
                    <c:v>Q 10</c:v>
                  </c:pt>
                  <c:pt idx="11">
                    <c:v>Q 11</c:v>
                  </c:pt>
                  <c:pt idx="15">
                    <c:v>Q 12 </c:v>
                  </c:pt>
                  <c:pt idx="18">
                    <c:v>Q13</c:v>
                  </c:pt>
                  <c:pt idx="21">
                    <c:v>Q 14</c:v>
                  </c:pt>
                </c:lvl>
              </c:multiLvlStrCache>
            </c:multiLvlStrRef>
          </c:cat>
          <c:val>
            <c:numRef>
              <c:f>GIP!$G$2:$G$49</c:f>
            </c:numRef>
          </c:val>
        </c:ser>
        <c:ser>
          <c:idx val="5"/>
          <c:order val="5"/>
          <c:tx>
            <c:strRef>
              <c:f>GIP!$H$1</c:f>
              <c:strCache>
                <c:ptCount val="1"/>
              </c:strCache>
            </c:strRef>
          </c:tx>
          <c:cat>
            <c:multiLvlStrRef>
              <c:f>GIP!$A$2:$B$49</c:f>
              <c:multiLvlStrCache>
                <c:ptCount val="25"/>
                <c:lvl>
                  <c:pt idx="0">
                    <c:v>Accompagnement par le formateur bénéfique</c:v>
                  </c:pt>
                  <c:pt idx="1">
                    <c:v>Accompagnement par le formateur en partie bénéfique</c:v>
                  </c:pt>
                  <c:pt idx="2">
                    <c:v>Accompagnement par le formateur non-bénéfique</c:v>
                  </c:pt>
                  <c:pt idx="3">
                    <c:v>Commentaires constructifs de la part de l'EC</c:v>
                  </c:pt>
                  <c:pt idx="4">
                    <c:v>Commentaires en partie constructifs de la part de l'EC</c:v>
                  </c:pt>
                  <c:pt idx="5">
                    <c:v>Pas de commentaires constructifs de la part de l'EC</c:v>
                  </c:pt>
                  <c:pt idx="6">
                    <c:v>Rencontres très suffisantes avec l'EC</c:v>
                  </c:pt>
                  <c:pt idx="7">
                    <c:v>Rencontres suffisantes avec l'EC</c:v>
                  </c:pt>
                  <c:pt idx="8">
                    <c:v>Rencontres assez suffisantes avec l'EC</c:v>
                  </c:pt>
                  <c:pt idx="9">
                    <c:v>Rencontres insuffisantes avec l'EC</c:v>
                  </c:pt>
                  <c:pt idx="10">
                    <c:v>Aucune idée</c:v>
                  </c:pt>
                  <c:pt idx="11">
                    <c:v>Développement de votre habileté d’écoute et de compréhension </c:v>
                  </c:pt>
                  <c:pt idx="12">
                    <c:v>Développement de votre habileté de communication personnelle</c:v>
                  </c:pt>
                  <c:pt idx="13">
                    <c:v>Développement de votre habileté de travail en équipe</c:v>
                  </c:pt>
                  <c:pt idx="14">
                    <c:v>Développement de votre habileté de développement professionnel</c:v>
                  </c:pt>
                  <c:pt idx="15">
                    <c:v>Contacts utiles pour votre carrière d'éducateur</c:v>
                  </c:pt>
                  <c:pt idx="16">
                    <c:v>Contacts en partie utiles pour votre carrière d'éducateur</c:v>
                  </c:pt>
                  <c:pt idx="17">
                    <c:v>Contacts inutiles pour votre carrière d'éducateur</c:v>
                  </c:pt>
                  <c:pt idx="18">
                    <c:v>Vous avez envie de poursuivre ce travail</c:v>
                  </c:pt>
                  <c:pt idx="19">
                    <c:v>Vous avez en partie envie de poursuivre ce travail</c:v>
                  </c:pt>
                  <c:pt idx="20">
                    <c:v>Vous n'avez pas envie de poursuivre ce travail</c:v>
                  </c:pt>
                  <c:pt idx="21">
                    <c:v>Démarches de la RAR très bénéfiques</c:v>
                  </c:pt>
                  <c:pt idx="22">
                    <c:v>Démarches de la RAR bénéfiques</c:v>
                  </c:pt>
                  <c:pt idx="23">
                    <c:v>Démarches de la RAR assez bénéfiques</c:v>
                  </c:pt>
                  <c:pt idx="24">
                    <c:v>Démarches de la RAR non-bénéfiques</c:v>
                  </c:pt>
                </c:lvl>
                <c:lvl>
                  <c:pt idx="0">
                    <c:v>Q 8 </c:v>
                  </c:pt>
                  <c:pt idx="3">
                    <c:v>Q 9 </c:v>
                  </c:pt>
                  <c:pt idx="6">
                    <c:v>Q 10</c:v>
                  </c:pt>
                  <c:pt idx="11">
                    <c:v>Q 11</c:v>
                  </c:pt>
                  <c:pt idx="15">
                    <c:v>Q 12 </c:v>
                  </c:pt>
                  <c:pt idx="18">
                    <c:v>Q13</c:v>
                  </c:pt>
                  <c:pt idx="21">
                    <c:v>Q 14</c:v>
                  </c:pt>
                </c:lvl>
              </c:multiLvlStrCache>
            </c:multiLvlStrRef>
          </c:cat>
          <c:val>
            <c:numRef>
              <c:f>GIP!$H$2:$H$49</c:f>
            </c:numRef>
          </c:val>
        </c:ser>
        <c:ser>
          <c:idx val="6"/>
          <c:order val="6"/>
          <c:tx>
            <c:strRef>
              <c:f>GIP!$I$1</c:f>
              <c:strCache>
                <c:ptCount val="1"/>
                <c:pt idx="0">
                  <c:v>Primaire 2010-2011</c:v>
                </c:pt>
              </c:strCache>
            </c:strRef>
          </c:tx>
          <c:cat>
            <c:multiLvlStrRef>
              <c:f>GIP!$A$2:$B$49</c:f>
              <c:multiLvlStrCache>
                <c:ptCount val="25"/>
                <c:lvl>
                  <c:pt idx="0">
                    <c:v>Accompagnement par le formateur bénéfique</c:v>
                  </c:pt>
                  <c:pt idx="1">
                    <c:v>Accompagnement par le formateur en partie bénéfique</c:v>
                  </c:pt>
                  <c:pt idx="2">
                    <c:v>Accompagnement par le formateur non-bénéfique</c:v>
                  </c:pt>
                  <c:pt idx="3">
                    <c:v>Commentaires constructifs de la part de l'EC</c:v>
                  </c:pt>
                  <c:pt idx="4">
                    <c:v>Commentaires en partie constructifs de la part de l'EC</c:v>
                  </c:pt>
                  <c:pt idx="5">
                    <c:v>Pas de commentaires constructifs de la part de l'EC</c:v>
                  </c:pt>
                  <c:pt idx="6">
                    <c:v>Rencontres très suffisantes avec l'EC</c:v>
                  </c:pt>
                  <c:pt idx="7">
                    <c:v>Rencontres suffisantes avec l'EC</c:v>
                  </c:pt>
                  <c:pt idx="8">
                    <c:v>Rencontres assez suffisantes avec l'EC</c:v>
                  </c:pt>
                  <c:pt idx="9">
                    <c:v>Rencontres insuffisantes avec l'EC</c:v>
                  </c:pt>
                  <c:pt idx="10">
                    <c:v>Aucune idée</c:v>
                  </c:pt>
                  <c:pt idx="11">
                    <c:v>Développement de votre habileté d’écoute et de compréhension </c:v>
                  </c:pt>
                  <c:pt idx="12">
                    <c:v>Développement de votre habileté de communication personnelle</c:v>
                  </c:pt>
                  <c:pt idx="13">
                    <c:v>Développement de votre habileté de travail en équipe</c:v>
                  </c:pt>
                  <c:pt idx="14">
                    <c:v>Développement de votre habileté de développement professionnel</c:v>
                  </c:pt>
                  <c:pt idx="15">
                    <c:v>Contacts utiles pour votre carrière d'éducateur</c:v>
                  </c:pt>
                  <c:pt idx="16">
                    <c:v>Contacts en partie utiles pour votre carrière d'éducateur</c:v>
                  </c:pt>
                  <c:pt idx="17">
                    <c:v>Contacts inutiles pour votre carrière d'éducateur</c:v>
                  </c:pt>
                  <c:pt idx="18">
                    <c:v>Vous avez envie de poursuivre ce travail</c:v>
                  </c:pt>
                  <c:pt idx="19">
                    <c:v>Vous avez en partie envie de poursuivre ce travail</c:v>
                  </c:pt>
                  <c:pt idx="20">
                    <c:v>Vous n'avez pas envie de poursuivre ce travail</c:v>
                  </c:pt>
                  <c:pt idx="21">
                    <c:v>Démarches de la RAR très bénéfiques</c:v>
                  </c:pt>
                  <c:pt idx="22">
                    <c:v>Démarches de la RAR bénéfiques</c:v>
                  </c:pt>
                  <c:pt idx="23">
                    <c:v>Démarches de la RAR assez bénéfiques</c:v>
                  </c:pt>
                  <c:pt idx="24">
                    <c:v>Démarches de la RAR non-bénéfiques</c:v>
                  </c:pt>
                </c:lvl>
                <c:lvl>
                  <c:pt idx="0">
                    <c:v>Q 8 </c:v>
                  </c:pt>
                  <c:pt idx="3">
                    <c:v>Q 9 </c:v>
                  </c:pt>
                  <c:pt idx="6">
                    <c:v>Q 10</c:v>
                  </c:pt>
                  <c:pt idx="11">
                    <c:v>Q 11</c:v>
                  </c:pt>
                  <c:pt idx="15">
                    <c:v>Q 12 </c:v>
                  </c:pt>
                  <c:pt idx="18">
                    <c:v>Q13</c:v>
                  </c:pt>
                  <c:pt idx="21">
                    <c:v>Q 14</c:v>
                  </c:pt>
                </c:lvl>
              </c:multiLvlStrCache>
            </c:multiLvlStrRef>
          </c:cat>
          <c:val>
            <c:numRef>
              <c:f>GIP!$I$2:$I$49</c:f>
            </c:numRef>
          </c:val>
        </c:ser>
        <c:ser>
          <c:idx val="7"/>
          <c:order val="7"/>
          <c:tx>
            <c:strRef>
              <c:f>GIP!$J$1</c:f>
              <c:strCache>
                <c:ptCount val="1"/>
                <c:pt idx="0">
                  <c:v>Complémentaire 2009-2010</c:v>
                </c:pt>
              </c:strCache>
            </c:strRef>
          </c:tx>
          <c:cat>
            <c:multiLvlStrRef>
              <c:f>GIP!$A$2:$B$49</c:f>
              <c:multiLvlStrCache>
                <c:ptCount val="25"/>
                <c:lvl>
                  <c:pt idx="0">
                    <c:v>Accompagnement par le formateur bénéfique</c:v>
                  </c:pt>
                  <c:pt idx="1">
                    <c:v>Accompagnement par le formateur en partie bénéfique</c:v>
                  </c:pt>
                  <c:pt idx="2">
                    <c:v>Accompagnement par le formateur non-bénéfique</c:v>
                  </c:pt>
                  <c:pt idx="3">
                    <c:v>Commentaires constructifs de la part de l'EC</c:v>
                  </c:pt>
                  <c:pt idx="4">
                    <c:v>Commentaires en partie constructifs de la part de l'EC</c:v>
                  </c:pt>
                  <c:pt idx="5">
                    <c:v>Pas de commentaires constructifs de la part de l'EC</c:v>
                  </c:pt>
                  <c:pt idx="6">
                    <c:v>Rencontres très suffisantes avec l'EC</c:v>
                  </c:pt>
                  <c:pt idx="7">
                    <c:v>Rencontres suffisantes avec l'EC</c:v>
                  </c:pt>
                  <c:pt idx="8">
                    <c:v>Rencontres assez suffisantes avec l'EC</c:v>
                  </c:pt>
                  <c:pt idx="9">
                    <c:v>Rencontres insuffisantes avec l'EC</c:v>
                  </c:pt>
                  <c:pt idx="10">
                    <c:v>Aucune idée</c:v>
                  </c:pt>
                  <c:pt idx="11">
                    <c:v>Développement de votre habileté d’écoute et de compréhension </c:v>
                  </c:pt>
                  <c:pt idx="12">
                    <c:v>Développement de votre habileté de communication personnelle</c:v>
                  </c:pt>
                  <c:pt idx="13">
                    <c:v>Développement de votre habileté de travail en équipe</c:v>
                  </c:pt>
                  <c:pt idx="14">
                    <c:v>Développement de votre habileté de développement professionnel</c:v>
                  </c:pt>
                  <c:pt idx="15">
                    <c:v>Contacts utiles pour votre carrière d'éducateur</c:v>
                  </c:pt>
                  <c:pt idx="16">
                    <c:v>Contacts en partie utiles pour votre carrière d'éducateur</c:v>
                  </c:pt>
                  <c:pt idx="17">
                    <c:v>Contacts inutiles pour votre carrière d'éducateur</c:v>
                  </c:pt>
                  <c:pt idx="18">
                    <c:v>Vous avez envie de poursuivre ce travail</c:v>
                  </c:pt>
                  <c:pt idx="19">
                    <c:v>Vous avez en partie envie de poursuivre ce travail</c:v>
                  </c:pt>
                  <c:pt idx="20">
                    <c:v>Vous n'avez pas envie de poursuivre ce travail</c:v>
                  </c:pt>
                  <c:pt idx="21">
                    <c:v>Démarches de la RAR très bénéfiques</c:v>
                  </c:pt>
                  <c:pt idx="22">
                    <c:v>Démarches de la RAR bénéfiques</c:v>
                  </c:pt>
                  <c:pt idx="23">
                    <c:v>Démarches de la RAR assez bénéfiques</c:v>
                  </c:pt>
                  <c:pt idx="24">
                    <c:v>Démarches de la RAR non-bénéfiques</c:v>
                  </c:pt>
                </c:lvl>
                <c:lvl>
                  <c:pt idx="0">
                    <c:v>Q 8 </c:v>
                  </c:pt>
                  <c:pt idx="3">
                    <c:v>Q 9 </c:v>
                  </c:pt>
                  <c:pt idx="6">
                    <c:v>Q 10</c:v>
                  </c:pt>
                  <c:pt idx="11">
                    <c:v>Q 11</c:v>
                  </c:pt>
                  <c:pt idx="15">
                    <c:v>Q 12 </c:v>
                  </c:pt>
                  <c:pt idx="18">
                    <c:v>Q13</c:v>
                  </c:pt>
                  <c:pt idx="21">
                    <c:v>Q 14</c:v>
                  </c:pt>
                </c:lvl>
              </c:multiLvlStrCache>
            </c:multiLvlStrRef>
          </c:cat>
          <c:val>
            <c:numRef>
              <c:f>GIP!$J$2:$J$49</c:f>
              <c:numCache>
                <c:formatCode>General</c:formatCode>
                <c:ptCount val="26"/>
                <c:pt idx="0">
                  <c:v>0</c:v>
                </c:pt>
                <c:pt idx="1">
                  <c:v>5</c:v>
                </c:pt>
                <c:pt idx="2">
                  <c:v>0</c:v>
                </c:pt>
                <c:pt idx="3">
                  <c:v>4</c:v>
                </c:pt>
                <c:pt idx="4">
                  <c:v>1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3</c:v>
                </c:pt>
                <c:pt idx="9">
                  <c:v>1</c:v>
                </c:pt>
                <c:pt idx="10">
                  <c:v>0</c:v>
                </c:pt>
                <c:pt idx="11">
                  <c:v>4</c:v>
                </c:pt>
                <c:pt idx="12">
                  <c:v>5</c:v>
                </c:pt>
                <c:pt idx="13">
                  <c:v>1</c:v>
                </c:pt>
                <c:pt idx="14">
                  <c:v>4</c:v>
                </c:pt>
                <c:pt idx="15">
                  <c:v>5</c:v>
                </c:pt>
                <c:pt idx="16">
                  <c:v>0</c:v>
                </c:pt>
                <c:pt idx="17">
                  <c:v>0</c:v>
                </c:pt>
                <c:pt idx="18">
                  <c:v>4</c:v>
                </c:pt>
                <c:pt idx="19">
                  <c:v>1</c:v>
                </c:pt>
                <c:pt idx="20">
                  <c:v>0</c:v>
                </c:pt>
                <c:pt idx="21">
                  <c:v>0</c:v>
                </c:pt>
                <c:pt idx="22">
                  <c:v>3</c:v>
                </c:pt>
                <c:pt idx="23">
                  <c:v>3</c:v>
                </c:pt>
                <c:pt idx="24">
                  <c:v>0</c:v>
                </c:pt>
              </c:numCache>
            </c:numRef>
          </c:val>
        </c:ser>
        <c:ser>
          <c:idx val="8"/>
          <c:order val="8"/>
          <c:tx>
            <c:strRef>
              <c:f>GIP!$K$1</c:f>
              <c:strCache>
                <c:ptCount val="1"/>
                <c:pt idx="0">
                  <c:v>Secondaire</c:v>
                </c:pt>
              </c:strCache>
            </c:strRef>
          </c:tx>
          <c:cat>
            <c:multiLvlStrRef>
              <c:f>GIP!$A$2:$B$49</c:f>
              <c:multiLvlStrCache>
                <c:ptCount val="25"/>
                <c:lvl>
                  <c:pt idx="0">
                    <c:v>Accompagnement par le formateur bénéfique</c:v>
                  </c:pt>
                  <c:pt idx="1">
                    <c:v>Accompagnement par le formateur en partie bénéfique</c:v>
                  </c:pt>
                  <c:pt idx="2">
                    <c:v>Accompagnement par le formateur non-bénéfique</c:v>
                  </c:pt>
                  <c:pt idx="3">
                    <c:v>Commentaires constructifs de la part de l'EC</c:v>
                  </c:pt>
                  <c:pt idx="4">
                    <c:v>Commentaires en partie constructifs de la part de l'EC</c:v>
                  </c:pt>
                  <c:pt idx="5">
                    <c:v>Pas de commentaires constructifs de la part de l'EC</c:v>
                  </c:pt>
                  <c:pt idx="6">
                    <c:v>Rencontres très suffisantes avec l'EC</c:v>
                  </c:pt>
                  <c:pt idx="7">
                    <c:v>Rencontres suffisantes avec l'EC</c:v>
                  </c:pt>
                  <c:pt idx="8">
                    <c:v>Rencontres assez suffisantes avec l'EC</c:v>
                  </c:pt>
                  <c:pt idx="9">
                    <c:v>Rencontres insuffisantes avec l'EC</c:v>
                  </c:pt>
                  <c:pt idx="10">
                    <c:v>Aucune idée</c:v>
                  </c:pt>
                  <c:pt idx="11">
                    <c:v>Développement de votre habileté d’écoute et de compréhension </c:v>
                  </c:pt>
                  <c:pt idx="12">
                    <c:v>Développement de votre habileté de communication personnelle</c:v>
                  </c:pt>
                  <c:pt idx="13">
                    <c:v>Développement de votre habileté de travail en équipe</c:v>
                  </c:pt>
                  <c:pt idx="14">
                    <c:v>Développement de votre habileté de développement professionnel</c:v>
                  </c:pt>
                  <c:pt idx="15">
                    <c:v>Contacts utiles pour votre carrière d'éducateur</c:v>
                  </c:pt>
                  <c:pt idx="16">
                    <c:v>Contacts en partie utiles pour votre carrière d'éducateur</c:v>
                  </c:pt>
                  <c:pt idx="17">
                    <c:v>Contacts inutiles pour votre carrière d'éducateur</c:v>
                  </c:pt>
                  <c:pt idx="18">
                    <c:v>Vous avez envie de poursuivre ce travail</c:v>
                  </c:pt>
                  <c:pt idx="19">
                    <c:v>Vous avez en partie envie de poursuivre ce travail</c:v>
                  </c:pt>
                  <c:pt idx="20">
                    <c:v>Vous n'avez pas envie de poursuivre ce travail</c:v>
                  </c:pt>
                  <c:pt idx="21">
                    <c:v>Démarches de la RAR très bénéfiques</c:v>
                  </c:pt>
                  <c:pt idx="22">
                    <c:v>Démarches de la RAR bénéfiques</c:v>
                  </c:pt>
                  <c:pt idx="23">
                    <c:v>Démarches de la RAR assez bénéfiques</c:v>
                  </c:pt>
                  <c:pt idx="24">
                    <c:v>Démarches de la RAR non-bénéfiques</c:v>
                  </c:pt>
                </c:lvl>
                <c:lvl>
                  <c:pt idx="0">
                    <c:v>Q 8 </c:v>
                  </c:pt>
                  <c:pt idx="3">
                    <c:v>Q 9 </c:v>
                  </c:pt>
                  <c:pt idx="6">
                    <c:v>Q 10</c:v>
                  </c:pt>
                  <c:pt idx="11">
                    <c:v>Q 11</c:v>
                  </c:pt>
                  <c:pt idx="15">
                    <c:v>Q 12 </c:v>
                  </c:pt>
                  <c:pt idx="18">
                    <c:v>Q13</c:v>
                  </c:pt>
                  <c:pt idx="21">
                    <c:v>Q 14</c:v>
                  </c:pt>
                </c:lvl>
              </c:multiLvlStrCache>
            </c:multiLvlStrRef>
          </c:cat>
          <c:val>
            <c:numRef>
              <c:f>GIP!$K$2:$K$49</c:f>
            </c:numRef>
          </c:val>
        </c:ser>
        <c:ser>
          <c:idx val="9"/>
          <c:order val="9"/>
          <c:tx>
            <c:strRef>
              <c:f>GIP!$L$1</c:f>
              <c:strCache>
                <c:ptCount val="1"/>
              </c:strCache>
            </c:strRef>
          </c:tx>
          <c:cat>
            <c:multiLvlStrRef>
              <c:f>GIP!$A$2:$B$49</c:f>
              <c:multiLvlStrCache>
                <c:ptCount val="25"/>
                <c:lvl>
                  <c:pt idx="0">
                    <c:v>Accompagnement par le formateur bénéfique</c:v>
                  </c:pt>
                  <c:pt idx="1">
                    <c:v>Accompagnement par le formateur en partie bénéfique</c:v>
                  </c:pt>
                  <c:pt idx="2">
                    <c:v>Accompagnement par le formateur non-bénéfique</c:v>
                  </c:pt>
                  <c:pt idx="3">
                    <c:v>Commentaires constructifs de la part de l'EC</c:v>
                  </c:pt>
                  <c:pt idx="4">
                    <c:v>Commentaires en partie constructifs de la part de l'EC</c:v>
                  </c:pt>
                  <c:pt idx="5">
                    <c:v>Pas de commentaires constructifs de la part de l'EC</c:v>
                  </c:pt>
                  <c:pt idx="6">
                    <c:v>Rencontres très suffisantes avec l'EC</c:v>
                  </c:pt>
                  <c:pt idx="7">
                    <c:v>Rencontres suffisantes avec l'EC</c:v>
                  </c:pt>
                  <c:pt idx="8">
                    <c:v>Rencontres assez suffisantes avec l'EC</c:v>
                  </c:pt>
                  <c:pt idx="9">
                    <c:v>Rencontres insuffisantes avec l'EC</c:v>
                  </c:pt>
                  <c:pt idx="10">
                    <c:v>Aucune idée</c:v>
                  </c:pt>
                  <c:pt idx="11">
                    <c:v>Développement de votre habileté d’écoute et de compréhension </c:v>
                  </c:pt>
                  <c:pt idx="12">
                    <c:v>Développement de votre habileté de communication personnelle</c:v>
                  </c:pt>
                  <c:pt idx="13">
                    <c:v>Développement de votre habileté de travail en équipe</c:v>
                  </c:pt>
                  <c:pt idx="14">
                    <c:v>Développement de votre habileté de développement professionnel</c:v>
                  </c:pt>
                  <c:pt idx="15">
                    <c:v>Contacts utiles pour votre carrière d'éducateur</c:v>
                  </c:pt>
                  <c:pt idx="16">
                    <c:v>Contacts en partie utiles pour votre carrière d'éducateur</c:v>
                  </c:pt>
                  <c:pt idx="17">
                    <c:v>Contacts inutiles pour votre carrière d'éducateur</c:v>
                  </c:pt>
                  <c:pt idx="18">
                    <c:v>Vous avez envie de poursuivre ce travail</c:v>
                  </c:pt>
                  <c:pt idx="19">
                    <c:v>Vous avez en partie envie de poursuivre ce travail</c:v>
                  </c:pt>
                  <c:pt idx="20">
                    <c:v>Vous n'avez pas envie de poursuivre ce travail</c:v>
                  </c:pt>
                  <c:pt idx="21">
                    <c:v>Démarches de la RAR très bénéfiques</c:v>
                  </c:pt>
                  <c:pt idx="22">
                    <c:v>Démarches de la RAR bénéfiques</c:v>
                  </c:pt>
                  <c:pt idx="23">
                    <c:v>Démarches de la RAR assez bénéfiques</c:v>
                  </c:pt>
                  <c:pt idx="24">
                    <c:v>Démarches de la RAR non-bénéfiques</c:v>
                  </c:pt>
                </c:lvl>
                <c:lvl>
                  <c:pt idx="0">
                    <c:v>Q 8 </c:v>
                  </c:pt>
                  <c:pt idx="3">
                    <c:v>Q 9 </c:v>
                  </c:pt>
                  <c:pt idx="6">
                    <c:v>Q 10</c:v>
                  </c:pt>
                  <c:pt idx="11">
                    <c:v>Q 11</c:v>
                  </c:pt>
                  <c:pt idx="15">
                    <c:v>Q 12 </c:v>
                  </c:pt>
                  <c:pt idx="18">
                    <c:v>Q13</c:v>
                  </c:pt>
                  <c:pt idx="21">
                    <c:v>Q 14</c:v>
                  </c:pt>
                </c:lvl>
              </c:multiLvlStrCache>
            </c:multiLvlStrRef>
          </c:cat>
          <c:val>
            <c:numRef>
              <c:f>GIP!$L$2:$L$49</c:f>
            </c:numRef>
          </c:val>
        </c:ser>
        <c:ser>
          <c:idx val="10"/>
          <c:order val="10"/>
          <c:tx>
            <c:strRef>
              <c:f>GIP!$M$1</c:f>
              <c:strCache>
                <c:ptCount val="1"/>
                <c:pt idx="0">
                  <c:v>Complementaire 2010-2011</c:v>
                </c:pt>
              </c:strCache>
            </c:strRef>
          </c:tx>
          <c:cat>
            <c:multiLvlStrRef>
              <c:f>GIP!$A$2:$B$49</c:f>
              <c:multiLvlStrCache>
                <c:ptCount val="25"/>
                <c:lvl>
                  <c:pt idx="0">
                    <c:v>Accompagnement par le formateur bénéfique</c:v>
                  </c:pt>
                  <c:pt idx="1">
                    <c:v>Accompagnement par le formateur en partie bénéfique</c:v>
                  </c:pt>
                  <c:pt idx="2">
                    <c:v>Accompagnement par le formateur non-bénéfique</c:v>
                  </c:pt>
                  <c:pt idx="3">
                    <c:v>Commentaires constructifs de la part de l'EC</c:v>
                  </c:pt>
                  <c:pt idx="4">
                    <c:v>Commentaires en partie constructifs de la part de l'EC</c:v>
                  </c:pt>
                  <c:pt idx="5">
                    <c:v>Pas de commentaires constructifs de la part de l'EC</c:v>
                  </c:pt>
                  <c:pt idx="6">
                    <c:v>Rencontres très suffisantes avec l'EC</c:v>
                  </c:pt>
                  <c:pt idx="7">
                    <c:v>Rencontres suffisantes avec l'EC</c:v>
                  </c:pt>
                  <c:pt idx="8">
                    <c:v>Rencontres assez suffisantes avec l'EC</c:v>
                  </c:pt>
                  <c:pt idx="9">
                    <c:v>Rencontres insuffisantes avec l'EC</c:v>
                  </c:pt>
                  <c:pt idx="10">
                    <c:v>Aucune idée</c:v>
                  </c:pt>
                  <c:pt idx="11">
                    <c:v>Développement de votre habileté d’écoute et de compréhension </c:v>
                  </c:pt>
                  <c:pt idx="12">
                    <c:v>Développement de votre habileté de communication personnelle</c:v>
                  </c:pt>
                  <c:pt idx="13">
                    <c:v>Développement de votre habileté de travail en équipe</c:v>
                  </c:pt>
                  <c:pt idx="14">
                    <c:v>Développement de votre habileté de développement professionnel</c:v>
                  </c:pt>
                  <c:pt idx="15">
                    <c:v>Contacts utiles pour votre carrière d'éducateur</c:v>
                  </c:pt>
                  <c:pt idx="16">
                    <c:v>Contacts en partie utiles pour votre carrière d'éducateur</c:v>
                  </c:pt>
                  <c:pt idx="17">
                    <c:v>Contacts inutiles pour votre carrière d'éducateur</c:v>
                  </c:pt>
                  <c:pt idx="18">
                    <c:v>Vous avez envie de poursuivre ce travail</c:v>
                  </c:pt>
                  <c:pt idx="19">
                    <c:v>Vous avez en partie envie de poursuivre ce travail</c:v>
                  </c:pt>
                  <c:pt idx="20">
                    <c:v>Vous n'avez pas envie de poursuivre ce travail</c:v>
                  </c:pt>
                  <c:pt idx="21">
                    <c:v>Démarches de la RAR très bénéfiques</c:v>
                  </c:pt>
                  <c:pt idx="22">
                    <c:v>Démarches de la RAR bénéfiques</c:v>
                  </c:pt>
                  <c:pt idx="23">
                    <c:v>Démarches de la RAR assez bénéfiques</c:v>
                  </c:pt>
                  <c:pt idx="24">
                    <c:v>Démarches de la RAR non-bénéfiques</c:v>
                  </c:pt>
                </c:lvl>
                <c:lvl>
                  <c:pt idx="0">
                    <c:v>Q 8 </c:v>
                  </c:pt>
                  <c:pt idx="3">
                    <c:v>Q 9 </c:v>
                  </c:pt>
                  <c:pt idx="6">
                    <c:v>Q 10</c:v>
                  </c:pt>
                  <c:pt idx="11">
                    <c:v>Q 11</c:v>
                  </c:pt>
                  <c:pt idx="15">
                    <c:v>Q 12 </c:v>
                  </c:pt>
                  <c:pt idx="18">
                    <c:v>Q13</c:v>
                  </c:pt>
                  <c:pt idx="21">
                    <c:v>Q 14</c:v>
                  </c:pt>
                </c:lvl>
              </c:multiLvlStrCache>
            </c:multiLvlStrRef>
          </c:cat>
          <c:val>
            <c:numRef>
              <c:f>GIP!$M$2:$M$49</c:f>
              <c:numCache>
                <c:formatCode>General</c:formatCode>
                <c:ptCount val="26"/>
                <c:pt idx="0">
                  <c:v>0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3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0</c:v>
                </c:pt>
                <c:pt idx="16">
                  <c:v>0</c:v>
                </c:pt>
                <c:pt idx="17">
                  <c:v>1</c:v>
                </c:pt>
                <c:pt idx="18">
                  <c:v>0</c:v>
                </c:pt>
                <c:pt idx="19">
                  <c:v>2</c:v>
                </c:pt>
                <c:pt idx="20">
                  <c:v>1</c:v>
                </c:pt>
                <c:pt idx="21">
                  <c:v>1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</c:numCache>
            </c:numRef>
          </c:val>
        </c:ser>
        <c:axId val="132551808"/>
        <c:axId val="132553344"/>
      </c:barChart>
      <c:catAx>
        <c:axId val="132551808"/>
        <c:scaling>
          <c:orientation val="minMax"/>
        </c:scaling>
        <c:axPos val="b"/>
        <c:tickLblPos val="nextTo"/>
        <c:crossAx val="132553344"/>
        <c:crosses val="autoZero"/>
        <c:auto val="1"/>
        <c:lblAlgn val="ctr"/>
        <c:lblOffset val="100"/>
      </c:catAx>
      <c:valAx>
        <c:axId val="132553344"/>
        <c:scaling>
          <c:orientation val="minMax"/>
        </c:scaling>
        <c:axPos val="l"/>
        <c:majorGridlines/>
        <c:numFmt formatCode="General" sourceLinked="1"/>
        <c:tickLblPos val="nextTo"/>
        <c:crossAx val="13255180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8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5"/>
  <c:chart>
    <c:plotArea>
      <c:layout/>
      <c:barChart>
        <c:barDir val="col"/>
        <c:grouping val="clustered"/>
        <c:ser>
          <c:idx val="0"/>
          <c:order val="0"/>
          <c:tx>
            <c:strRef>
              <c:f>'[Chart 2 in Microsoft Office PowerPoint]Sheet1'!$C$1</c:f>
              <c:strCache>
                <c:ptCount val="1"/>
                <c:pt idx="0">
                  <c:v>Secondaire 2009-2010</c:v>
                </c:pt>
              </c:strCache>
            </c:strRef>
          </c:tx>
          <c:cat>
            <c:multiLvlStrRef>
              <c:f>'[Chart 2 in Microsoft Office PowerPoint]Sheet1'!$A$2:$B$23</c:f>
              <c:multiLvlStrCache>
                <c:ptCount val="22"/>
                <c:lvl>
                  <c:pt idx="0">
                    <c:v>Formation satisfaisante</c:v>
                  </c:pt>
                  <c:pt idx="1">
                    <c:v>Formation en partie satisfaisante</c:v>
                  </c:pt>
                  <c:pt idx="2">
                    <c:v>Formation peu satisfaisante</c:v>
                  </c:pt>
                  <c:pt idx="3">
                    <c:v>Formation correspond à son descriptif</c:v>
                  </c:pt>
                  <c:pt idx="4">
                    <c:v>Formation correspond en partie à son descriptif</c:v>
                  </c:pt>
                  <c:pt idx="5">
                    <c:v>Formation ne correspond pas à son descriptif</c:v>
                  </c:pt>
                  <c:pt idx="6">
                    <c:v>Apports théoriques suffisants</c:v>
                  </c:pt>
                  <c:pt idx="7">
                    <c:v>Apports théoriques en partie suffisants</c:v>
                  </c:pt>
                  <c:pt idx="8">
                    <c:v>Apports théoriques insuffisants</c:v>
                  </c:pt>
                  <c:pt idx="9">
                    <c:v>Transfert évident de la formation</c:v>
                  </c:pt>
                  <c:pt idx="10">
                    <c:v>Certaines difficultés de transfert </c:v>
                  </c:pt>
                  <c:pt idx="11">
                    <c:v>Transfert de la formation peu évident</c:v>
                  </c:pt>
                  <c:pt idx="12">
                    <c:v>Durée suffisante de la remédiation</c:v>
                  </c:pt>
                  <c:pt idx="13">
                    <c:v>Durée de la remédiation en partie suffisante</c:v>
                  </c:pt>
                  <c:pt idx="14">
                    <c:v>Durée insuffisante de la remédiation</c:v>
                  </c:pt>
                  <c:pt idx="15">
                    <c:v>Durée très suffisante de la formation</c:v>
                  </c:pt>
                  <c:pt idx="16">
                    <c:v>Durée suffisante de la formation</c:v>
                  </c:pt>
                  <c:pt idx="17">
                    <c:v>Durée assez suffisante de la formation</c:v>
                  </c:pt>
                  <c:pt idx="18">
                    <c:v>Durée insuffisante de la formation</c:v>
                  </c:pt>
                  <c:pt idx="19">
                    <c:v>Accompagnement par les EC bénéfique</c:v>
                  </c:pt>
                  <c:pt idx="20">
                    <c:v>Accompagnement par les EC en partie bénéfique</c:v>
                  </c:pt>
                  <c:pt idx="21">
                    <c:v>Accompagnement par les EC non-bénéfique</c:v>
                  </c:pt>
                </c:lvl>
                <c:lvl>
                  <c:pt idx="0">
                    <c:v>Q1</c:v>
                  </c:pt>
                  <c:pt idx="3">
                    <c:v>Q2</c:v>
                  </c:pt>
                  <c:pt idx="6">
                    <c:v>Q3</c:v>
                  </c:pt>
                  <c:pt idx="9">
                    <c:v>Q 4</c:v>
                  </c:pt>
                  <c:pt idx="12">
                    <c:v>Q 5</c:v>
                  </c:pt>
                  <c:pt idx="15">
                    <c:v>Q 6</c:v>
                  </c:pt>
                  <c:pt idx="19">
                    <c:v>Q 7</c:v>
                  </c:pt>
                </c:lvl>
              </c:multiLvlStrCache>
            </c:multiLvlStrRef>
          </c:cat>
          <c:val>
            <c:numRef>
              <c:f>'[Chart 2 in Microsoft Office PowerPoint]Sheet1'!$C$2:$C$23</c:f>
              <c:numCache>
                <c:formatCode>General</c:formatCode>
                <c:ptCount val="22"/>
                <c:pt idx="0">
                  <c:v>2</c:v>
                </c:pt>
                <c:pt idx="1">
                  <c:v>3</c:v>
                </c:pt>
                <c:pt idx="2">
                  <c:v>0</c:v>
                </c:pt>
                <c:pt idx="3">
                  <c:v>2</c:v>
                </c:pt>
                <c:pt idx="4">
                  <c:v>3</c:v>
                </c:pt>
                <c:pt idx="5">
                  <c:v>0</c:v>
                </c:pt>
                <c:pt idx="6">
                  <c:v>3</c:v>
                </c:pt>
                <c:pt idx="7">
                  <c:v>2</c:v>
                </c:pt>
                <c:pt idx="8">
                  <c:v>0</c:v>
                </c:pt>
                <c:pt idx="9">
                  <c:v>0</c:v>
                </c:pt>
                <c:pt idx="10">
                  <c:v>5</c:v>
                </c:pt>
                <c:pt idx="11">
                  <c:v>0</c:v>
                </c:pt>
                <c:pt idx="12">
                  <c:v>1</c:v>
                </c:pt>
                <c:pt idx="13">
                  <c:v>2</c:v>
                </c:pt>
                <c:pt idx="14">
                  <c:v>2</c:v>
                </c:pt>
                <c:pt idx="15">
                  <c:v>0</c:v>
                </c:pt>
                <c:pt idx="16">
                  <c:v>3</c:v>
                </c:pt>
                <c:pt idx="17">
                  <c:v>2</c:v>
                </c:pt>
                <c:pt idx="18">
                  <c:v>0</c:v>
                </c:pt>
                <c:pt idx="19">
                  <c:v>2</c:v>
                </c:pt>
                <c:pt idx="20">
                  <c:v>3</c:v>
                </c:pt>
                <c:pt idx="21">
                  <c:v>0</c:v>
                </c:pt>
              </c:numCache>
            </c:numRef>
          </c:val>
        </c:ser>
        <c:ser>
          <c:idx val="1"/>
          <c:order val="1"/>
          <c:tx>
            <c:strRef>
              <c:f>'[Chart 2 in Microsoft Office PowerPoint]Sheet1'!$D$1</c:f>
              <c:strCache>
                <c:ptCount val="1"/>
                <c:pt idx="0">
                  <c:v>Secondaire 2010-2011</c:v>
                </c:pt>
              </c:strCache>
            </c:strRef>
          </c:tx>
          <c:cat>
            <c:multiLvlStrRef>
              <c:f>'[Chart 2 in Microsoft Office PowerPoint]Sheet1'!$A$2:$B$23</c:f>
              <c:multiLvlStrCache>
                <c:ptCount val="22"/>
                <c:lvl>
                  <c:pt idx="0">
                    <c:v>Formation satisfaisante</c:v>
                  </c:pt>
                  <c:pt idx="1">
                    <c:v>Formation en partie satisfaisante</c:v>
                  </c:pt>
                  <c:pt idx="2">
                    <c:v>Formation peu satisfaisante</c:v>
                  </c:pt>
                  <c:pt idx="3">
                    <c:v>Formation correspond à son descriptif</c:v>
                  </c:pt>
                  <c:pt idx="4">
                    <c:v>Formation correspond en partie à son descriptif</c:v>
                  </c:pt>
                  <c:pt idx="5">
                    <c:v>Formation ne correspond pas à son descriptif</c:v>
                  </c:pt>
                  <c:pt idx="6">
                    <c:v>Apports théoriques suffisants</c:v>
                  </c:pt>
                  <c:pt idx="7">
                    <c:v>Apports théoriques en partie suffisants</c:v>
                  </c:pt>
                  <c:pt idx="8">
                    <c:v>Apports théoriques insuffisants</c:v>
                  </c:pt>
                  <c:pt idx="9">
                    <c:v>Transfert évident de la formation</c:v>
                  </c:pt>
                  <c:pt idx="10">
                    <c:v>Certaines difficultés de transfert </c:v>
                  </c:pt>
                  <c:pt idx="11">
                    <c:v>Transfert de la formation peu évident</c:v>
                  </c:pt>
                  <c:pt idx="12">
                    <c:v>Durée suffisante de la remédiation</c:v>
                  </c:pt>
                  <c:pt idx="13">
                    <c:v>Durée de la remédiation en partie suffisante</c:v>
                  </c:pt>
                  <c:pt idx="14">
                    <c:v>Durée insuffisante de la remédiation</c:v>
                  </c:pt>
                  <c:pt idx="15">
                    <c:v>Durée très suffisante de la formation</c:v>
                  </c:pt>
                  <c:pt idx="16">
                    <c:v>Durée suffisante de la formation</c:v>
                  </c:pt>
                  <c:pt idx="17">
                    <c:v>Durée assez suffisante de la formation</c:v>
                  </c:pt>
                  <c:pt idx="18">
                    <c:v>Durée insuffisante de la formation</c:v>
                  </c:pt>
                  <c:pt idx="19">
                    <c:v>Accompagnement par les EC bénéfique</c:v>
                  </c:pt>
                  <c:pt idx="20">
                    <c:v>Accompagnement par les EC en partie bénéfique</c:v>
                  </c:pt>
                  <c:pt idx="21">
                    <c:v>Accompagnement par les EC non-bénéfique</c:v>
                  </c:pt>
                </c:lvl>
                <c:lvl>
                  <c:pt idx="0">
                    <c:v>Q1</c:v>
                  </c:pt>
                  <c:pt idx="3">
                    <c:v>Q2</c:v>
                  </c:pt>
                  <c:pt idx="6">
                    <c:v>Q3</c:v>
                  </c:pt>
                  <c:pt idx="9">
                    <c:v>Q 4</c:v>
                  </c:pt>
                  <c:pt idx="12">
                    <c:v>Q 5</c:v>
                  </c:pt>
                  <c:pt idx="15">
                    <c:v>Q 6</c:v>
                  </c:pt>
                  <c:pt idx="19">
                    <c:v>Q 7</c:v>
                  </c:pt>
                </c:lvl>
              </c:multiLvlStrCache>
            </c:multiLvlStrRef>
          </c:cat>
          <c:val>
            <c:numRef>
              <c:f>'[Chart 2 in Microsoft Office PowerPoint]Sheet1'!$D$2:$D$23</c:f>
              <c:numCache>
                <c:formatCode>General</c:formatCode>
                <c:ptCount val="22"/>
                <c:pt idx="0">
                  <c:v>4</c:v>
                </c:pt>
                <c:pt idx="1">
                  <c:v>2</c:v>
                </c:pt>
                <c:pt idx="2">
                  <c:v>0</c:v>
                </c:pt>
                <c:pt idx="3">
                  <c:v>4</c:v>
                </c:pt>
                <c:pt idx="4">
                  <c:v>0</c:v>
                </c:pt>
                <c:pt idx="5">
                  <c:v>2</c:v>
                </c:pt>
                <c:pt idx="6">
                  <c:v>3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  <c:pt idx="10">
                  <c:v>3</c:v>
                </c:pt>
                <c:pt idx="11">
                  <c:v>2</c:v>
                </c:pt>
                <c:pt idx="12">
                  <c:v>3</c:v>
                </c:pt>
                <c:pt idx="13">
                  <c:v>3</c:v>
                </c:pt>
                <c:pt idx="14">
                  <c:v>0</c:v>
                </c:pt>
                <c:pt idx="15">
                  <c:v>3</c:v>
                </c:pt>
                <c:pt idx="16">
                  <c:v>2</c:v>
                </c:pt>
                <c:pt idx="17">
                  <c:v>1</c:v>
                </c:pt>
                <c:pt idx="18">
                  <c:v>0</c:v>
                </c:pt>
                <c:pt idx="19">
                  <c:v>6</c:v>
                </c:pt>
                <c:pt idx="20">
                  <c:v>0</c:v>
                </c:pt>
                <c:pt idx="21">
                  <c:v>0</c:v>
                </c:pt>
              </c:numCache>
            </c:numRef>
          </c:val>
        </c:ser>
        <c:axId val="132661248"/>
        <c:axId val="132662784"/>
      </c:barChart>
      <c:catAx>
        <c:axId val="132661248"/>
        <c:scaling>
          <c:orientation val="minMax"/>
        </c:scaling>
        <c:axPos val="b"/>
        <c:tickLblPos val="nextTo"/>
        <c:crossAx val="132662784"/>
        <c:crosses val="autoZero"/>
        <c:auto val="1"/>
        <c:lblAlgn val="ctr"/>
        <c:lblOffset val="100"/>
      </c:catAx>
      <c:valAx>
        <c:axId val="132662784"/>
        <c:scaling>
          <c:orientation val="minMax"/>
        </c:scaling>
        <c:axPos val="l"/>
        <c:majorGridlines/>
        <c:numFmt formatCode="General" sourceLinked="1"/>
        <c:tickLblPos val="nextTo"/>
        <c:crossAx val="13266124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000"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5"/>
  <c:chart>
    <c:plotArea>
      <c:layout/>
      <c:barChart>
        <c:barDir val="col"/>
        <c:grouping val="clustered"/>
        <c:ser>
          <c:idx val="0"/>
          <c:order val="0"/>
          <c:tx>
            <c:strRef>
              <c:f>[Graphiques.xlsx]GIP!$C$1</c:f>
              <c:strCache>
                <c:ptCount val="1"/>
                <c:pt idx="0">
                  <c:v>Primaire</c:v>
                </c:pt>
              </c:strCache>
            </c:strRef>
          </c:tx>
          <c:cat>
            <c:multiLvlStrRef>
              <c:f>[Graphiques.xlsx]GIP!$A$2:$B$48</c:f>
              <c:multiLvlStrCache>
                <c:ptCount val="25"/>
                <c:lvl>
                  <c:pt idx="0">
                    <c:v>Accompagnement par le formateur bénéfique</c:v>
                  </c:pt>
                  <c:pt idx="1">
                    <c:v>Accompagnement par le formateur en partie bénéfique</c:v>
                  </c:pt>
                  <c:pt idx="2">
                    <c:v>Accompagnement par le formateur non-bénéfique</c:v>
                  </c:pt>
                  <c:pt idx="3">
                    <c:v>Commentaires constructifs de la part de l'EC</c:v>
                  </c:pt>
                  <c:pt idx="4">
                    <c:v>Commentaires en partie constructifs de la part de l'EC</c:v>
                  </c:pt>
                  <c:pt idx="5">
                    <c:v>Pas de commentaires constructifs de la part de l'EC</c:v>
                  </c:pt>
                  <c:pt idx="6">
                    <c:v>Rencontres très suffisantes avec l'EC</c:v>
                  </c:pt>
                  <c:pt idx="7">
                    <c:v>Rencontres suffisantes avec l'EC</c:v>
                  </c:pt>
                  <c:pt idx="8">
                    <c:v>Rencontres assez suffisantes avec l'EC</c:v>
                  </c:pt>
                  <c:pt idx="9">
                    <c:v>Rencontres insuffisantes avec l'EC</c:v>
                  </c:pt>
                  <c:pt idx="10">
                    <c:v>Aucune idée</c:v>
                  </c:pt>
                  <c:pt idx="11">
                    <c:v>Développement de votre habileté d’écoute et de compréhension </c:v>
                  </c:pt>
                  <c:pt idx="12">
                    <c:v>Développement de votre habileté de communication personnelle</c:v>
                  </c:pt>
                  <c:pt idx="13">
                    <c:v>Développement de votre habileté de travail en équipe</c:v>
                  </c:pt>
                  <c:pt idx="14">
                    <c:v>Développement de votre habileté de développement professionnel</c:v>
                  </c:pt>
                  <c:pt idx="15">
                    <c:v>Contacts utiles pour votre carrière d'éducateur</c:v>
                  </c:pt>
                  <c:pt idx="16">
                    <c:v>Contacts en partie utiles pour votre carrière d'éducateur</c:v>
                  </c:pt>
                  <c:pt idx="17">
                    <c:v>Contacts inutiles pour votre carrière d'éducateur</c:v>
                  </c:pt>
                  <c:pt idx="18">
                    <c:v>Vous avez envie de poursuivre ce travail</c:v>
                  </c:pt>
                  <c:pt idx="19">
                    <c:v>Vous avez en partie envie de poursuivre ce travail</c:v>
                  </c:pt>
                  <c:pt idx="20">
                    <c:v>Vous n'avez pas envie de poursuivre ce travail</c:v>
                  </c:pt>
                  <c:pt idx="21">
                    <c:v>Démarches de la RAR très bénéfiques</c:v>
                  </c:pt>
                  <c:pt idx="22">
                    <c:v>Démarches de la RAR bénéfiques</c:v>
                  </c:pt>
                  <c:pt idx="23">
                    <c:v>Démarches de la RAR assez bénéfiques</c:v>
                  </c:pt>
                  <c:pt idx="24">
                    <c:v>Démarches de la RAR non-bénéfiques</c:v>
                  </c:pt>
                </c:lvl>
                <c:lvl>
                  <c:pt idx="0">
                    <c:v>Q 8 </c:v>
                  </c:pt>
                  <c:pt idx="3">
                    <c:v>Q 9 </c:v>
                  </c:pt>
                  <c:pt idx="6">
                    <c:v>Q 10</c:v>
                  </c:pt>
                  <c:pt idx="11">
                    <c:v>Q 11</c:v>
                  </c:pt>
                  <c:pt idx="15">
                    <c:v>Q 12 </c:v>
                  </c:pt>
                  <c:pt idx="18">
                    <c:v>Q13</c:v>
                  </c:pt>
                  <c:pt idx="21">
                    <c:v>Q 14</c:v>
                  </c:pt>
                </c:lvl>
              </c:multiLvlStrCache>
            </c:multiLvlStrRef>
          </c:cat>
          <c:val>
            <c:numRef>
              <c:f>[Graphiques.xlsx]GIP!$C$2:$C$48</c:f>
            </c:numRef>
          </c:val>
        </c:ser>
        <c:ser>
          <c:idx val="1"/>
          <c:order val="1"/>
          <c:tx>
            <c:strRef>
              <c:f>[Graphiques.xlsx]GIP!$D$1</c:f>
              <c:strCache>
                <c:ptCount val="1"/>
              </c:strCache>
            </c:strRef>
          </c:tx>
          <c:cat>
            <c:multiLvlStrRef>
              <c:f>[Graphiques.xlsx]GIP!$A$2:$B$48</c:f>
              <c:multiLvlStrCache>
                <c:ptCount val="25"/>
                <c:lvl>
                  <c:pt idx="0">
                    <c:v>Accompagnement par le formateur bénéfique</c:v>
                  </c:pt>
                  <c:pt idx="1">
                    <c:v>Accompagnement par le formateur en partie bénéfique</c:v>
                  </c:pt>
                  <c:pt idx="2">
                    <c:v>Accompagnement par le formateur non-bénéfique</c:v>
                  </c:pt>
                  <c:pt idx="3">
                    <c:v>Commentaires constructifs de la part de l'EC</c:v>
                  </c:pt>
                  <c:pt idx="4">
                    <c:v>Commentaires en partie constructifs de la part de l'EC</c:v>
                  </c:pt>
                  <c:pt idx="5">
                    <c:v>Pas de commentaires constructifs de la part de l'EC</c:v>
                  </c:pt>
                  <c:pt idx="6">
                    <c:v>Rencontres très suffisantes avec l'EC</c:v>
                  </c:pt>
                  <c:pt idx="7">
                    <c:v>Rencontres suffisantes avec l'EC</c:v>
                  </c:pt>
                  <c:pt idx="8">
                    <c:v>Rencontres assez suffisantes avec l'EC</c:v>
                  </c:pt>
                  <c:pt idx="9">
                    <c:v>Rencontres insuffisantes avec l'EC</c:v>
                  </c:pt>
                  <c:pt idx="10">
                    <c:v>Aucune idée</c:v>
                  </c:pt>
                  <c:pt idx="11">
                    <c:v>Développement de votre habileté d’écoute et de compréhension </c:v>
                  </c:pt>
                  <c:pt idx="12">
                    <c:v>Développement de votre habileté de communication personnelle</c:v>
                  </c:pt>
                  <c:pt idx="13">
                    <c:v>Développement de votre habileté de travail en équipe</c:v>
                  </c:pt>
                  <c:pt idx="14">
                    <c:v>Développement de votre habileté de développement professionnel</c:v>
                  </c:pt>
                  <c:pt idx="15">
                    <c:v>Contacts utiles pour votre carrière d'éducateur</c:v>
                  </c:pt>
                  <c:pt idx="16">
                    <c:v>Contacts en partie utiles pour votre carrière d'éducateur</c:v>
                  </c:pt>
                  <c:pt idx="17">
                    <c:v>Contacts inutiles pour votre carrière d'éducateur</c:v>
                  </c:pt>
                  <c:pt idx="18">
                    <c:v>Vous avez envie de poursuivre ce travail</c:v>
                  </c:pt>
                  <c:pt idx="19">
                    <c:v>Vous avez en partie envie de poursuivre ce travail</c:v>
                  </c:pt>
                  <c:pt idx="20">
                    <c:v>Vous n'avez pas envie de poursuivre ce travail</c:v>
                  </c:pt>
                  <c:pt idx="21">
                    <c:v>Démarches de la RAR très bénéfiques</c:v>
                  </c:pt>
                  <c:pt idx="22">
                    <c:v>Démarches de la RAR bénéfiques</c:v>
                  </c:pt>
                  <c:pt idx="23">
                    <c:v>Démarches de la RAR assez bénéfiques</c:v>
                  </c:pt>
                  <c:pt idx="24">
                    <c:v>Démarches de la RAR non-bénéfiques</c:v>
                  </c:pt>
                </c:lvl>
                <c:lvl>
                  <c:pt idx="0">
                    <c:v>Q 8 </c:v>
                  </c:pt>
                  <c:pt idx="3">
                    <c:v>Q 9 </c:v>
                  </c:pt>
                  <c:pt idx="6">
                    <c:v>Q 10</c:v>
                  </c:pt>
                  <c:pt idx="11">
                    <c:v>Q 11</c:v>
                  </c:pt>
                  <c:pt idx="15">
                    <c:v>Q 12 </c:v>
                  </c:pt>
                  <c:pt idx="18">
                    <c:v>Q13</c:v>
                  </c:pt>
                  <c:pt idx="21">
                    <c:v>Q 14</c:v>
                  </c:pt>
                </c:lvl>
              </c:multiLvlStrCache>
            </c:multiLvlStrRef>
          </c:cat>
          <c:val>
            <c:numRef>
              <c:f>[Graphiques.xlsx]GIP!$D$2:$D$48</c:f>
            </c:numRef>
          </c:val>
        </c:ser>
        <c:ser>
          <c:idx val="2"/>
          <c:order val="2"/>
          <c:tx>
            <c:strRef>
              <c:f>[Graphiques.xlsx]GIP!$E$1</c:f>
              <c:strCache>
                <c:ptCount val="1"/>
              </c:strCache>
            </c:strRef>
          </c:tx>
          <c:cat>
            <c:multiLvlStrRef>
              <c:f>[Graphiques.xlsx]GIP!$A$2:$B$48</c:f>
              <c:multiLvlStrCache>
                <c:ptCount val="25"/>
                <c:lvl>
                  <c:pt idx="0">
                    <c:v>Accompagnement par le formateur bénéfique</c:v>
                  </c:pt>
                  <c:pt idx="1">
                    <c:v>Accompagnement par le formateur en partie bénéfique</c:v>
                  </c:pt>
                  <c:pt idx="2">
                    <c:v>Accompagnement par le formateur non-bénéfique</c:v>
                  </c:pt>
                  <c:pt idx="3">
                    <c:v>Commentaires constructifs de la part de l'EC</c:v>
                  </c:pt>
                  <c:pt idx="4">
                    <c:v>Commentaires en partie constructifs de la part de l'EC</c:v>
                  </c:pt>
                  <c:pt idx="5">
                    <c:v>Pas de commentaires constructifs de la part de l'EC</c:v>
                  </c:pt>
                  <c:pt idx="6">
                    <c:v>Rencontres très suffisantes avec l'EC</c:v>
                  </c:pt>
                  <c:pt idx="7">
                    <c:v>Rencontres suffisantes avec l'EC</c:v>
                  </c:pt>
                  <c:pt idx="8">
                    <c:v>Rencontres assez suffisantes avec l'EC</c:v>
                  </c:pt>
                  <c:pt idx="9">
                    <c:v>Rencontres insuffisantes avec l'EC</c:v>
                  </c:pt>
                  <c:pt idx="10">
                    <c:v>Aucune idée</c:v>
                  </c:pt>
                  <c:pt idx="11">
                    <c:v>Développement de votre habileté d’écoute et de compréhension </c:v>
                  </c:pt>
                  <c:pt idx="12">
                    <c:v>Développement de votre habileté de communication personnelle</c:v>
                  </c:pt>
                  <c:pt idx="13">
                    <c:v>Développement de votre habileté de travail en équipe</c:v>
                  </c:pt>
                  <c:pt idx="14">
                    <c:v>Développement de votre habileté de développement professionnel</c:v>
                  </c:pt>
                  <c:pt idx="15">
                    <c:v>Contacts utiles pour votre carrière d'éducateur</c:v>
                  </c:pt>
                  <c:pt idx="16">
                    <c:v>Contacts en partie utiles pour votre carrière d'éducateur</c:v>
                  </c:pt>
                  <c:pt idx="17">
                    <c:v>Contacts inutiles pour votre carrière d'éducateur</c:v>
                  </c:pt>
                  <c:pt idx="18">
                    <c:v>Vous avez envie de poursuivre ce travail</c:v>
                  </c:pt>
                  <c:pt idx="19">
                    <c:v>Vous avez en partie envie de poursuivre ce travail</c:v>
                  </c:pt>
                  <c:pt idx="20">
                    <c:v>Vous n'avez pas envie de poursuivre ce travail</c:v>
                  </c:pt>
                  <c:pt idx="21">
                    <c:v>Démarches de la RAR très bénéfiques</c:v>
                  </c:pt>
                  <c:pt idx="22">
                    <c:v>Démarches de la RAR bénéfiques</c:v>
                  </c:pt>
                  <c:pt idx="23">
                    <c:v>Démarches de la RAR assez bénéfiques</c:v>
                  </c:pt>
                  <c:pt idx="24">
                    <c:v>Démarches de la RAR non-bénéfiques</c:v>
                  </c:pt>
                </c:lvl>
                <c:lvl>
                  <c:pt idx="0">
                    <c:v>Q 8 </c:v>
                  </c:pt>
                  <c:pt idx="3">
                    <c:v>Q 9 </c:v>
                  </c:pt>
                  <c:pt idx="6">
                    <c:v>Q 10</c:v>
                  </c:pt>
                  <c:pt idx="11">
                    <c:v>Q 11</c:v>
                  </c:pt>
                  <c:pt idx="15">
                    <c:v>Q 12 </c:v>
                  </c:pt>
                  <c:pt idx="18">
                    <c:v>Q13</c:v>
                  </c:pt>
                  <c:pt idx="21">
                    <c:v>Q 14</c:v>
                  </c:pt>
                </c:lvl>
              </c:multiLvlStrCache>
            </c:multiLvlStrRef>
          </c:cat>
          <c:val>
            <c:numRef>
              <c:f>[Graphiques.xlsx]GIP!$E$2:$E$48</c:f>
            </c:numRef>
          </c:val>
        </c:ser>
        <c:ser>
          <c:idx val="3"/>
          <c:order val="3"/>
          <c:tx>
            <c:strRef>
              <c:f>[Graphiques.xlsx]GIP!$F$1</c:f>
              <c:strCache>
                <c:ptCount val="1"/>
                <c:pt idx="0">
                  <c:v>Primaire 2009-2010</c:v>
                </c:pt>
              </c:strCache>
            </c:strRef>
          </c:tx>
          <c:cat>
            <c:multiLvlStrRef>
              <c:f>[Graphiques.xlsx]GIP!$A$2:$B$48</c:f>
              <c:multiLvlStrCache>
                <c:ptCount val="25"/>
                <c:lvl>
                  <c:pt idx="0">
                    <c:v>Accompagnement par le formateur bénéfique</c:v>
                  </c:pt>
                  <c:pt idx="1">
                    <c:v>Accompagnement par le formateur en partie bénéfique</c:v>
                  </c:pt>
                  <c:pt idx="2">
                    <c:v>Accompagnement par le formateur non-bénéfique</c:v>
                  </c:pt>
                  <c:pt idx="3">
                    <c:v>Commentaires constructifs de la part de l'EC</c:v>
                  </c:pt>
                  <c:pt idx="4">
                    <c:v>Commentaires en partie constructifs de la part de l'EC</c:v>
                  </c:pt>
                  <c:pt idx="5">
                    <c:v>Pas de commentaires constructifs de la part de l'EC</c:v>
                  </c:pt>
                  <c:pt idx="6">
                    <c:v>Rencontres très suffisantes avec l'EC</c:v>
                  </c:pt>
                  <c:pt idx="7">
                    <c:v>Rencontres suffisantes avec l'EC</c:v>
                  </c:pt>
                  <c:pt idx="8">
                    <c:v>Rencontres assez suffisantes avec l'EC</c:v>
                  </c:pt>
                  <c:pt idx="9">
                    <c:v>Rencontres insuffisantes avec l'EC</c:v>
                  </c:pt>
                  <c:pt idx="10">
                    <c:v>Aucune idée</c:v>
                  </c:pt>
                  <c:pt idx="11">
                    <c:v>Développement de votre habileté d’écoute et de compréhension </c:v>
                  </c:pt>
                  <c:pt idx="12">
                    <c:v>Développement de votre habileté de communication personnelle</c:v>
                  </c:pt>
                  <c:pt idx="13">
                    <c:v>Développement de votre habileté de travail en équipe</c:v>
                  </c:pt>
                  <c:pt idx="14">
                    <c:v>Développement de votre habileté de développement professionnel</c:v>
                  </c:pt>
                  <c:pt idx="15">
                    <c:v>Contacts utiles pour votre carrière d'éducateur</c:v>
                  </c:pt>
                  <c:pt idx="16">
                    <c:v>Contacts en partie utiles pour votre carrière d'éducateur</c:v>
                  </c:pt>
                  <c:pt idx="17">
                    <c:v>Contacts inutiles pour votre carrière d'éducateur</c:v>
                  </c:pt>
                  <c:pt idx="18">
                    <c:v>Vous avez envie de poursuivre ce travail</c:v>
                  </c:pt>
                  <c:pt idx="19">
                    <c:v>Vous avez en partie envie de poursuivre ce travail</c:v>
                  </c:pt>
                  <c:pt idx="20">
                    <c:v>Vous n'avez pas envie de poursuivre ce travail</c:v>
                  </c:pt>
                  <c:pt idx="21">
                    <c:v>Démarches de la RAR très bénéfiques</c:v>
                  </c:pt>
                  <c:pt idx="22">
                    <c:v>Démarches de la RAR bénéfiques</c:v>
                  </c:pt>
                  <c:pt idx="23">
                    <c:v>Démarches de la RAR assez bénéfiques</c:v>
                  </c:pt>
                  <c:pt idx="24">
                    <c:v>Démarches de la RAR non-bénéfiques</c:v>
                  </c:pt>
                </c:lvl>
                <c:lvl>
                  <c:pt idx="0">
                    <c:v>Q 8 </c:v>
                  </c:pt>
                  <c:pt idx="3">
                    <c:v>Q 9 </c:v>
                  </c:pt>
                  <c:pt idx="6">
                    <c:v>Q 10</c:v>
                  </c:pt>
                  <c:pt idx="11">
                    <c:v>Q 11</c:v>
                  </c:pt>
                  <c:pt idx="15">
                    <c:v>Q 12 </c:v>
                  </c:pt>
                  <c:pt idx="18">
                    <c:v>Q13</c:v>
                  </c:pt>
                  <c:pt idx="21">
                    <c:v>Q 14</c:v>
                  </c:pt>
                </c:lvl>
              </c:multiLvlStrCache>
            </c:multiLvlStrRef>
          </c:cat>
          <c:val>
            <c:numRef>
              <c:f>[Graphiques.xlsx]GIP!$F$2:$F$48</c:f>
            </c:numRef>
          </c:val>
        </c:ser>
        <c:ser>
          <c:idx val="4"/>
          <c:order val="4"/>
          <c:tx>
            <c:strRef>
              <c:f>[Graphiques.xlsx]GIP!$G$1</c:f>
              <c:strCache>
                <c:ptCount val="1"/>
              </c:strCache>
            </c:strRef>
          </c:tx>
          <c:cat>
            <c:multiLvlStrRef>
              <c:f>[Graphiques.xlsx]GIP!$A$2:$B$48</c:f>
              <c:multiLvlStrCache>
                <c:ptCount val="25"/>
                <c:lvl>
                  <c:pt idx="0">
                    <c:v>Accompagnement par le formateur bénéfique</c:v>
                  </c:pt>
                  <c:pt idx="1">
                    <c:v>Accompagnement par le formateur en partie bénéfique</c:v>
                  </c:pt>
                  <c:pt idx="2">
                    <c:v>Accompagnement par le formateur non-bénéfique</c:v>
                  </c:pt>
                  <c:pt idx="3">
                    <c:v>Commentaires constructifs de la part de l'EC</c:v>
                  </c:pt>
                  <c:pt idx="4">
                    <c:v>Commentaires en partie constructifs de la part de l'EC</c:v>
                  </c:pt>
                  <c:pt idx="5">
                    <c:v>Pas de commentaires constructifs de la part de l'EC</c:v>
                  </c:pt>
                  <c:pt idx="6">
                    <c:v>Rencontres très suffisantes avec l'EC</c:v>
                  </c:pt>
                  <c:pt idx="7">
                    <c:v>Rencontres suffisantes avec l'EC</c:v>
                  </c:pt>
                  <c:pt idx="8">
                    <c:v>Rencontres assez suffisantes avec l'EC</c:v>
                  </c:pt>
                  <c:pt idx="9">
                    <c:v>Rencontres insuffisantes avec l'EC</c:v>
                  </c:pt>
                  <c:pt idx="10">
                    <c:v>Aucune idée</c:v>
                  </c:pt>
                  <c:pt idx="11">
                    <c:v>Développement de votre habileté d’écoute et de compréhension </c:v>
                  </c:pt>
                  <c:pt idx="12">
                    <c:v>Développement de votre habileté de communication personnelle</c:v>
                  </c:pt>
                  <c:pt idx="13">
                    <c:v>Développement de votre habileté de travail en équipe</c:v>
                  </c:pt>
                  <c:pt idx="14">
                    <c:v>Développement de votre habileté de développement professionnel</c:v>
                  </c:pt>
                  <c:pt idx="15">
                    <c:v>Contacts utiles pour votre carrière d'éducateur</c:v>
                  </c:pt>
                  <c:pt idx="16">
                    <c:v>Contacts en partie utiles pour votre carrière d'éducateur</c:v>
                  </c:pt>
                  <c:pt idx="17">
                    <c:v>Contacts inutiles pour votre carrière d'éducateur</c:v>
                  </c:pt>
                  <c:pt idx="18">
                    <c:v>Vous avez envie de poursuivre ce travail</c:v>
                  </c:pt>
                  <c:pt idx="19">
                    <c:v>Vous avez en partie envie de poursuivre ce travail</c:v>
                  </c:pt>
                  <c:pt idx="20">
                    <c:v>Vous n'avez pas envie de poursuivre ce travail</c:v>
                  </c:pt>
                  <c:pt idx="21">
                    <c:v>Démarches de la RAR très bénéfiques</c:v>
                  </c:pt>
                  <c:pt idx="22">
                    <c:v>Démarches de la RAR bénéfiques</c:v>
                  </c:pt>
                  <c:pt idx="23">
                    <c:v>Démarches de la RAR assez bénéfiques</c:v>
                  </c:pt>
                  <c:pt idx="24">
                    <c:v>Démarches de la RAR non-bénéfiques</c:v>
                  </c:pt>
                </c:lvl>
                <c:lvl>
                  <c:pt idx="0">
                    <c:v>Q 8 </c:v>
                  </c:pt>
                  <c:pt idx="3">
                    <c:v>Q 9 </c:v>
                  </c:pt>
                  <c:pt idx="6">
                    <c:v>Q 10</c:v>
                  </c:pt>
                  <c:pt idx="11">
                    <c:v>Q 11</c:v>
                  </c:pt>
                  <c:pt idx="15">
                    <c:v>Q 12 </c:v>
                  </c:pt>
                  <c:pt idx="18">
                    <c:v>Q13</c:v>
                  </c:pt>
                  <c:pt idx="21">
                    <c:v>Q 14</c:v>
                  </c:pt>
                </c:lvl>
              </c:multiLvlStrCache>
            </c:multiLvlStrRef>
          </c:cat>
          <c:val>
            <c:numRef>
              <c:f>[Graphiques.xlsx]GIP!$G$2:$G$48</c:f>
            </c:numRef>
          </c:val>
        </c:ser>
        <c:ser>
          <c:idx val="5"/>
          <c:order val="5"/>
          <c:tx>
            <c:strRef>
              <c:f>[Graphiques.xlsx]GIP!$H$1</c:f>
              <c:strCache>
                <c:ptCount val="1"/>
              </c:strCache>
            </c:strRef>
          </c:tx>
          <c:cat>
            <c:multiLvlStrRef>
              <c:f>[Graphiques.xlsx]GIP!$A$2:$B$48</c:f>
              <c:multiLvlStrCache>
                <c:ptCount val="25"/>
                <c:lvl>
                  <c:pt idx="0">
                    <c:v>Accompagnement par le formateur bénéfique</c:v>
                  </c:pt>
                  <c:pt idx="1">
                    <c:v>Accompagnement par le formateur en partie bénéfique</c:v>
                  </c:pt>
                  <c:pt idx="2">
                    <c:v>Accompagnement par le formateur non-bénéfique</c:v>
                  </c:pt>
                  <c:pt idx="3">
                    <c:v>Commentaires constructifs de la part de l'EC</c:v>
                  </c:pt>
                  <c:pt idx="4">
                    <c:v>Commentaires en partie constructifs de la part de l'EC</c:v>
                  </c:pt>
                  <c:pt idx="5">
                    <c:v>Pas de commentaires constructifs de la part de l'EC</c:v>
                  </c:pt>
                  <c:pt idx="6">
                    <c:v>Rencontres très suffisantes avec l'EC</c:v>
                  </c:pt>
                  <c:pt idx="7">
                    <c:v>Rencontres suffisantes avec l'EC</c:v>
                  </c:pt>
                  <c:pt idx="8">
                    <c:v>Rencontres assez suffisantes avec l'EC</c:v>
                  </c:pt>
                  <c:pt idx="9">
                    <c:v>Rencontres insuffisantes avec l'EC</c:v>
                  </c:pt>
                  <c:pt idx="10">
                    <c:v>Aucune idée</c:v>
                  </c:pt>
                  <c:pt idx="11">
                    <c:v>Développement de votre habileté d’écoute et de compréhension </c:v>
                  </c:pt>
                  <c:pt idx="12">
                    <c:v>Développement de votre habileté de communication personnelle</c:v>
                  </c:pt>
                  <c:pt idx="13">
                    <c:v>Développement de votre habileté de travail en équipe</c:v>
                  </c:pt>
                  <c:pt idx="14">
                    <c:v>Développement de votre habileté de développement professionnel</c:v>
                  </c:pt>
                  <c:pt idx="15">
                    <c:v>Contacts utiles pour votre carrière d'éducateur</c:v>
                  </c:pt>
                  <c:pt idx="16">
                    <c:v>Contacts en partie utiles pour votre carrière d'éducateur</c:v>
                  </c:pt>
                  <c:pt idx="17">
                    <c:v>Contacts inutiles pour votre carrière d'éducateur</c:v>
                  </c:pt>
                  <c:pt idx="18">
                    <c:v>Vous avez envie de poursuivre ce travail</c:v>
                  </c:pt>
                  <c:pt idx="19">
                    <c:v>Vous avez en partie envie de poursuivre ce travail</c:v>
                  </c:pt>
                  <c:pt idx="20">
                    <c:v>Vous n'avez pas envie de poursuivre ce travail</c:v>
                  </c:pt>
                  <c:pt idx="21">
                    <c:v>Démarches de la RAR très bénéfiques</c:v>
                  </c:pt>
                  <c:pt idx="22">
                    <c:v>Démarches de la RAR bénéfiques</c:v>
                  </c:pt>
                  <c:pt idx="23">
                    <c:v>Démarches de la RAR assez bénéfiques</c:v>
                  </c:pt>
                  <c:pt idx="24">
                    <c:v>Démarches de la RAR non-bénéfiques</c:v>
                  </c:pt>
                </c:lvl>
                <c:lvl>
                  <c:pt idx="0">
                    <c:v>Q 8 </c:v>
                  </c:pt>
                  <c:pt idx="3">
                    <c:v>Q 9 </c:v>
                  </c:pt>
                  <c:pt idx="6">
                    <c:v>Q 10</c:v>
                  </c:pt>
                  <c:pt idx="11">
                    <c:v>Q 11</c:v>
                  </c:pt>
                  <c:pt idx="15">
                    <c:v>Q 12 </c:v>
                  </c:pt>
                  <c:pt idx="18">
                    <c:v>Q13</c:v>
                  </c:pt>
                  <c:pt idx="21">
                    <c:v>Q 14</c:v>
                  </c:pt>
                </c:lvl>
              </c:multiLvlStrCache>
            </c:multiLvlStrRef>
          </c:cat>
          <c:val>
            <c:numRef>
              <c:f>[Graphiques.xlsx]GIP!$H$2:$H$48</c:f>
            </c:numRef>
          </c:val>
        </c:ser>
        <c:ser>
          <c:idx val="6"/>
          <c:order val="6"/>
          <c:tx>
            <c:strRef>
              <c:f>[Graphiques.xlsx]GIP!$I$1</c:f>
              <c:strCache>
                <c:ptCount val="1"/>
                <c:pt idx="0">
                  <c:v>Primaire 2010-2011</c:v>
                </c:pt>
              </c:strCache>
            </c:strRef>
          </c:tx>
          <c:cat>
            <c:multiLvlStrRef>
              <c:f>[Graphiques.xlsx]GIP!$A$2:$B$48</c:f>
              <c:multiLvlStrCache>
                <c:ptCount val="25"/>
                <c:lvl>
                  <c:pt idx="0">
                    <c:v>Accompagnement par le formateur bénéfique</c:v>
                  </c:pt>
                  <c:pt idx="1">
                    <c:v>Accompagnement par le formateur en partie bénéfique</c:v>
                  </c:pt>
                  <c:pt idx="2">
                    <c:v>Accompagnement par le formateur non-bénéfique</c:v>
                  </c:pt>
                  <c:pt idx="3">
                    <c:v>Commentaires constructifs de la part de l'EC</c:v>
                  </c:pt>
                  <c:pt idx="4">
                    <c:v>Commentaires en partie constructifs de la part de l'EC</c:v>
                  </c:pt>
                  <c:pt idx="5">
                    <c:v>Pas de commentaires constructifs de la part de l'EC</c:v>
                  </c:pt>
                  <c:pt idx="6">
                    <c:v>Rencontres très suffisantes avec l'EC</c:v>
                  </c:pt>
                  <c:pt idx="7">
                    <c:v>Rencontres suffisantes avec l'EC</c:v>
                  </c:pt>
                  <c:pt idx="8">
                    <c:v>Rencontres assez suffisantes avec l'EC</c:v>
                  </c:pt>
                  <c:pt idx="9">
                    <c:v>Rencontres insuffisantes avec l'EC</c:v>
                  </c:pt>
                  <c:pt idx="10">
                    <c:v>Aucune idée</c:v>
                  </c:pt>
                  <c:pt idx="11">
                    <c:v>Développement de votre habileté d’écoute et de compréhension </c:v>
                  </c:pt>
                  <c:pt idx="12">
                    <c:v>Développement de votre habileté de communication personnelle</c:v>
                  </c:pt>
                  <c:pt idx="13">
                    <c:v>Développement de votre habileté de travail en équipe</c:v>
                  </c:pt>
                  <c:pt idx="14">
                    <c:v>Développement de votre habileté de développement professionnel</c:v>
                  </c:pt>
                  <c:pt idx="15">
                    <c:v>Contacts utiles pour votre carrière d'éducateur</c:v>
                  </c:pt>
                  <c:pt idx="16">
                    <c:v>Contacts en partie utiles pour votre carrière d'éducateur</c:v>
                  </c:pt>
                  <c:pt idx="17">
                    <c:v>Contacts inutiles pour votre carrière d'éducateur</c:v>
                  </c:pt>
                  <c:pt idx="18">
                    <c:v>Vous avez envie de poursuivre ce travail</c:v>
                  </c:pt>
                  <c:pt idx="19">
                    <c:v>Vous avez en partie envie de poursuivre ce travail</c:v>
                  </c:pt>
                  <c:pt idx="20">
                    <c:v>Vous n'avez pas envie de poursuivre ce travail</c:v>
                  </c:pt>
                  <c:pt idx="21">
                    <c:v>Démarches de la RAR très bénéfiques</c:v>
                  </c:pt>
                  <c:pt idx="22">
                    <c:v>Démarches de la RAR bénéfiques</c:v>
                  </c:pt>
                  <c:pt idx="23">
                    <c:v>Démarches de la RAR assez bénéfiques</c:v>
                  </c:pt>
                  <c:pt idx="24">
                    <c:v>Démarches de la RAR non-bénéfiques</c:v>
                  </c:pt>
                </c:lvl>
                <c:lvl>
                  <c:pt idx="0">
                    <c:v>Q 8 </c:v>
                  </c:pt>
                  <c:pt idx="3">
                    <c:v>Q 9 </c:v>
                  </c:pt>
                  <c:pt idx="6">
                    <c:v>Q 10</c:v>
                  </c:pt>
                  <c:pt idx="11">
                    <c:v>Q 11</c:v>
                  </c:pt>
                  <c:pt idx="15">
                    <c:v>Q 12 </c:v>
                  </c:pt>
                  <c:pt idx="18">
                    <c:v>Q13</c:v>
                  </c:pt>
                  <c:pt idx="21">
                    <c:v>Q 14</c:v>
                  </c:pt>
                </c:lvl>
              </c:multiLvlStrCache>
            </c:multiLvlStrRef>
          </c:cat>
          <c:val>
            <c:numRef>
              <c:f>[Graphiques.xlsx]GIP!$I$2:$I$48</c:f>
            </c:numRef>
          </c:val>
        </c:ser>
        <c:ser>
          <c:idx val="7"/>
          <c:order val="7"/>
          <c:tx>
            <c:strRef>
              <c:f>[Graphiques.xlsx]GIP!$J$1</c:f>
              <c:strCache>
                <c:ptCount val="1"/>
                <c:pt idx="0">
                  <c:v>Complémentaire 2009-2010</c:v>
                </c:pt>
              </c:strCache>
            </c:strRef>
          </c:tx>
          <c:cat>
            <c:multiLvlStrRef>
              <c:f>[Graphiques.xlsx]GIP!$A$2:$B$48</c:f>
              <c:multiLvlStrCache>
                <c:ptCount val="25"/>
                <c:lvl>
                  <c:pt idx="0">
                    <c:v>Accompagnement par le formateur bénéfique</c:v>
                  </c:pt>
                  <c:pt idx="1">
                    <c:v>Accompagnement par le formateur en partie bénéfique</c:v>
                  </c:pt>
                  <c:pt idx="2">
                    <c:v>Accompagnement par le formateur non-bénéfique</c:v>
                  </c:pt>
                  <c:pt idx="3">
                    <c:v>Commentaires constructifs de la part de l'EC</c:v>
                  </c:pt>
                  <c:pt idx="4">
                    <c:v>Commentaires en partie constructifs de la part de l'EC</c:v>
                  </c:pt>
                  <c:pt idx="5">
                    <c:v>Pas de commentaires constructifs de la part de l'EC</c:v>
                  </c:pt>
                  <c:pt idx="6">
                    <c:v>Rencontres très suffisantes avec l'EC</c:v>
                  </c:pt>
                  <c:pt idx="7">
                    <c:v>Rencontres suffisantes avec l'EC</c:v>
                  </c:pt>
                  <c:pt idx="8">
                    <c:v>Rencontres assez suffisantes avec l'EC</c:v>
                  </c:pt>
                  <c:pt idx="9">
                    <c:v>Rencontres insuffisantes avec l'EC</c:v>
                  </c:pt>
                  <c:pt idx="10">
                    <c:v>Aucune idée</c:v>
                  </c:pt>
                  <c:pt idx="11">
                    <c:v>Développement de votre habileté d’écoute et de compréhension </c:v>
                  </c:pt>
                  <c:pt idx="12">
                    <c:v>Développement de votre habileté de communication personnelle</c:v>
                  </c:pt>
                  <c:pt idx="13">
                    <c:v>Développement de votre habileté de travail en équipe</c:v>
                  </c:pt>
                  <c:pt idx="14">
                    <c:v>Développement de votre habileté de développement professionnel</c:v>
                  </c:pt>
                  <c:pt idx="15">
                    <c:v>Contacts utiles pour votre carrière d'éducateur</c:v>
                  </c:pt>
                  <c:pt idx="16">
                    <c:v>Contacts en partie utiles pour votre carrière d'éducateur</c:v>
                  </c:pt>
                  <c:pt idx="17">
                    <c:v>Contacts inutiles pour votre carrière d'éducateur</c:v>
                  </c:pt>
                  <c:pt idx="18">
                    <c:v>Vous avez envie de poursuivre ce travail</c:v>
                  </c:pt>
                  <c:pt idx="19">
                    <c:v>Vous avez en partie envie de poursuivre ce travail</c:v>
                  </c:pt>
                  <c:pt idx="20">
                    <c:v>Vous n'avez pas envie de poursuivre ce travail</c:v>
                  </c:pt>
                  <c:pt idx="21">
                    <c:v>Démarches de la RAR très bénéfiques</c:v>
                  </c:pt>
                  <c:pt idx="22">
                    <c:v>Démarches de la RAR bénéfiques</c:v>
                  </c:pt>
                  <c:pt idx="23">
                    <c:v>Démarches de la RAR assez bénéfiques</c:v>
                  </c:pt>
                  <c:pt idx="24">
                    <c:v>Démarches de la RAR non-bénéfiques</c:v>
                  </c:pt>
                </c:lvl>
                <c:lvl>
                  <c:pt idx="0">
                    <c:v>Q 8 </c:v>
                  </c:pt>
                  <c:pt idx="3">
                    <c:v>Q 9 </c:v>
                  </c:pt>
                  <c:pt idx="6">
                    <c:v>Q 10</c:v>
                  </c:pt>
                  <c:pt idx="11">
                    <c:v>Q 11</c:v>
                  </c:pt>
                  <c:pt idx="15">
                    <c:v>Q 12 </c:v>
                  </c:pt>
                  <c:pt idx="18">
                    <c:v>Q13</c:v>
                  </c:pt>
                  <c:pt idx="21">
                    <c:v>Q 14</c:v>
                  </c:pt>
                </c:lvl>
              </c:multiLvlStrCache>
            </c:multiLvlStrRef>
          </c:cat>
          <c:val>
            <c:numRef>
              <c:f>[Graphiques.xlsx]GIP!$J$2:$J$48</c:f>
            </c:numRef>
          </c:val>
        </c:ser>
        <c:ser>
          <c:idx val="8"/>
          <c:order val="8"/>
          <c:tx>
            <c:strRef>
              <c:f>[Graphiques.xlsx]GIP!$K$1</c:f>
              <c:strCache>
                <c:ptCount val="1"/>
                <c:pt idx="0">
                  <c:v>Secondaire</c:v>
                </c:pt>
              </c:strCache>
            </c:strRef>
          </c:tx>
          <c:cat>
            <c:multiLvlStrRef>
              <c:f>[Graphiques.xlsx]GIP!$A$2:$B$48</c:f>
              <c:multiLvlStrCache>
                <c:ptCount val="25"/>
                <c:lvl>
                  <c:pt idx="0">
                    <c:v>Accompagnement par le formateur bénéfique</c:v>
                  </c:pt>
                  <c:pt idx="1">
                    <c:v>Accompagnement par le formateur en partie bénéfique</c:v>
                  </c:pt>
                  <c:pt idx="2">
                    <c:v>Accompagnement par le formateur non-bénéfique</c:v>
                  </c:pt>
                  <c:pt idx="3">
                    <c:v>Commentaires constructifs de la part de l'EC</c:v>
                  </c:pt>
                  <c:pt idx="4">
                    <c:v>Commentaires en partie constructifs de la part de l'EC</c:v>
                  </c:pt>
                  <c:pt idx="5">
                    <c:v>Pas de commentaires constructifs de la part de l'EC</c:v>
                  </c:pt>
                  <c:pt idx="6">
                    <c:v>Rencontres très suffisantes avec l'EC</c:v>
                  </c:pt>
                  <c:pt idx="7">
                    <c:v>Rencontres suffisantes avec l'EC</c:v>
                  </c:pt>
                  <c:pt idx="8">
                    <c:v>Rencontres assez suffisantes avec l'EC</c:v>
                  </c:pt>
                  <c:pt idx="9">
                    <c:v>Rencontres insuffisantes avec l'EC</c:v>
                  </c:pt>
                  <c:pt idx="10">
                    <c:v>Aucune idée</c:v>
                  </c:pt>
                  <c:pt idx="11">
                    <c:v>Développement de votre habileté d’écoute et de compréhension </c:v>
                  </c:pt>
                  <c:pt idx="12">
                    <c:v>Développement de votre habileté de communication personnelle</c:v>
                  </c:pt>
                  <c:pt idx="13">
                    <c:v>Développement de votre habileté de travail en équipe</c:v>
                  </c:pt>
                  <c:pt idx="14">
                    <c:v>Développement de votre habileté de développement professionnel</c:v>
                  </c:pt>
                  <c:pt idx="15">
                    <c:v>Contacts utiles pour votre carrière d'éducateur</c:v>
                  </c:pt>
                  <c:pt idx="16">
                    <c:v>Contacts en partie utiles pour votre carrière d'éducateur</c:v>
                  </c:pt>
                  <c:pt idx="17">
                    <c:v>Contacts inutiles pour votre carrière d'éducateur</c:v>
                  </c:pt>
                  <c:pt idx="18">
                    <c:v>Vous avez envie de poursuivre ce travail</c:v>
                  </c:pt>
                  <c:pt idx="19">
                    <c:v>Vous avez en partie envie de poursuivre ce travail</c:v>
                  </c:pt>
                  <c:pt idx="20">
                    <c:v>Vous n'avez pas envie de poursuivre ce travail</c:v>
                  </c:pt>
                  <c:pt idx="21">
                    <c:v>Démarches de la RAR très bénéfiques</c:v>
                  </c:pt>
                  <c:pt idx="22">
                    <c:v>Démarches de la RAR bénéfiques</c:v>
                  </c:pt>
                  <c:pt idx="23">
                    <c:v>Démarches de la RAR assez bénéfiques</c:v>
                  </c:pt>
                  <c:pt idx="24">
                    <c:v>Démarches de la RAR non-bénéfiques</c:v>
                  </c:pt>
                </c:lvl>
                <c:lvl>
                  <c:pt idx="0">
                    <c:v>Q 8 </c:v>
                  </c:pt>
                  <c:pt idx="3">
                    <c:v>Q 9 </c:v>
                  </c:pt>
                  <c:pt idx="6">
                    <c:v>Q 10</c:v>
                  </c:pt>
                  <c:pt idx="11">
                    <c:v>Q 11</c:v>
                  </c:pt>
                  <c:pt idx="15">
                    <c:v>Q 12 </c:v>
                  </c:pt>
                  <c:pt idx="18">
                    <c:v>Q13</c:v>
                  </c:pt>
                  <c:pt idx="21">
                    <c:v>Q 14</c:v>
                  </c:pt>
                </c:lvl>
              </c:multiLvlStrCache>
            </c:multiLvlStrRef>
          </c:cat>
          <c:val>
            <c:numRef>
              <c:f>[Graphiques.xlsx]GIP!$K$2:$K$48</c:f>
            </c:numRef>
          </c:val>
        </c:ser>
        <c:ser>
          <c:idx val="9"/>
          <c:order val="9"/>
          <c:tx>
            <c:strRef>
              <c:f>[Graphiques.xlsx]GIP!$L$1</c:f>
              <c:strCache>
                <c:ptCount val="1"/>
              </c:strCache>
            </c:strRef>
          </c:tx>
          <c:cat>
            <c:multiLvlStrRef>
              <c:f>[Graphiques.xlsx]GIP!$A$2:$B$48</c:f>
              <c:multiLvlStrCache>
                <c:ptCount val="25"/>
                <c:lvl>
                  <c:pt idx="0">
                    <c:v>Accompagnement par le formateur bénéfique</c:v>
                  </c:pt>
                  <c:pt idx="1">
                    <c:v>Accompagnement par le formateur en partie bénéfique</c:v>
                  </c:pt>
                  <c:pt idx="2">
                    <c:v>Accompagnement par le formateur non-bénéfique</c:v>
                  </c:pt>
                  <c:pt idx="3">
                    <c:v>Commentaires constructifs de la part de l'EC</c:v>
                  </c:pt>
                  <c:pt idx="4">
                    <c:v>Commentaires en partie constructifs de la part de l'EC</c:v>
                  </c:pt>
                  <c:pt idx="5">
                    <c:v>Pas de commentaires constructifs de la part de l'EC</c:v>
                  </c:pt>
                  <c:pt idx="6">
                    <c:v>Rencontres très suffisantes avec l'EC</c:v>
                  </c:pt>
                  <c:pt idx="7">
                    <c:v>Rencontres suffisantes avec l'EC</c:v>
                  </c:pt>
                  <c:pt idx="8">
                    <c:v>Rencontres assez suffisantes avec l'EC</c:v>
                  </c:pt>
                  <c:pt idx="9">
                    <c:v>Rencontres insuffisantes avec l'EC</c:v>
                  </c:pt>
                  <c:pt idx="10">
                    <c:v>Aucune idée</c:v>
                  </c:pt>
                  <c:pt idx="11">
                    <c:v>Développement de votre habileté d’écoute et de compréhension </c:v>
                  </c:pt>
                  <c:pt idx="12">
                    <c:v>Développement de votre habileté de communication personnelle</c:v>
                  </c:pt>
                  <c:pt idx="13">
                    <c:v>Développement de votre habileté de travail en équipe</c:v>
                  </c:pt>
                  <c:pt idx="14">
                    <c:v>Développement de votre habileté de développement professionnel</c:v>
                  </c:pt>
                  <c:pt idx="15">
                    <c:v>Contacts utiles pour votre carrière d'éducateur</c:v>
                  </c:pt>
                  <c:pt idx="16">
                    <c:v>Contacts en partie utiles pour votre carrière d'éducateur</c:v>
                  </c:pt>
                  <c:pt idx="17">
                    <c:v>Contacts inutiles pour votre carrière d'éducateur</c:v>
                  </c:pt>
                  <c:pt idx="18">
                    <c:v>Vous avez envie de poursuivre ce travail</c:v>
                  </c:pt>
                  <c:pt idx="19">
                    <c:v>Vous avez en partie envie de poursuivre ce travail</c:v>
                  </c:pt>
                  <c:pt idx="20">
                    <c:v>Vous n'avez pas envie de poursuivre ce travail</c:v>
                  </c:pt>
                  <c:pt idx="21">
                    <c:v>Démarches de la RAR très bénéfiques</c:v>
                  </c:pt>
                  <c:pt idx="22">
                    <c:v>Démarches de la RAR bénéfiques</c:v>
                  </c:pt>
                  <c:pt idx="23">
                    <c:v>Démarches de la RAR assez bénéfiques</c:v>
                  </c:pt>
                  <c:pt idx="24">
                    <c:v>Démarches de la RAR non-bénéfiques</c:v>
                  </c:pt>
                </c:lvl>
                <c:lvl>
                  <c:pt idx="0">
                    <c:v>Q 8 </c:v>
                  </c:pt>
                  <c:pt idx="3">
                    <c:v>Q 9 </c:v>
                  </c:pt>
                  <c:pt idx="6">
                    <c:v>Q 10</c:v>
                  </c:pt>
                  <c:pt idx="11">
                    <c:v>Q 11</c:v>
                  </c:pt>
                  <c:pt idx="15">
                    <c:v>Q 12 </c:v>
                  </c:pt>
                  <c:pt idx="18">
                    <c:v>Q13</c:v>
                  </c:pt>
                  <c:pt idx="21">
                    <c:v>Q 14</c:v>
                  </c:pt>
                </c:lvl>
              </c:multiLvlStrCache>
            </c:multiLvlStrRef>
          </c:cat>
          <c:val>
            <c:numRef>
              <c:f>[Graphiques.xlsx]GIP!$L$2:$L$48</c:f>
            </c:numRef>
          </c:val>
        </c:ser>
        <c:ser>
          <c:idx val="10"/>
          <c:order val="10"/>
          <c:tx>
            <c:strRef>
              <c:f>[Graphiques.xlsx]GIP!$M$1</c:f>
              <c:strCache>
                <c:ptCount val="1"/>
                <c:pt idx="0">
                  <c:v>Complementaire 2010-2011</c:v>
                </c:pt>
              </c:strCache>
            </c:strRef>
          </c:tx>
          <c:cat>
            <c:multiLvlStrRef>
              <c:f>[Graphiques.xlsx]GIP!$A$2:$B$48</c:f>
              <c:multiLvlStrCache>
                <c:ptCount val="25"/>
                <c:lvl>
                  <c:pt idx="0">
                    <c:v>Accompagnement par le formateur bénéfique</c:v>
                  </c:pt>
                  <c:pt idx="1">
                    <c:v>Accompagnement par le formateur en partie bénéfique</c:v>
                  </c:pt>
                  <c:pt idx="2">
                    <c:v>Accompagnement par le formateur non-bénéfique</c:v>
                  </c:pt>
                  <c:pt idx="3">
                    <c:v>Commentaires constructifs de la part de l'EC</c:v>
                  </c:pt>
                  <c:pt idx="4">
                    <c:v>Commentaires en partie constructifs de la part de l'EC</c:v>
                  </c:pt>
                  <c:pt idx="5">
                    <c:v>Pas de commentaires constructifs de la part de l'EC</c:v>
                  </c:pt>
                  <c:pt idx="6">
                    <c:v>Rencontres très suffisantes avec l'EC</c:v>
                  </c:pt>
                  <c:pt idx="7">
                    <c:v>Rencontres suffisantes avec l'EC</c:v>
                  </c:pt>
                  <c:pt idx="8">
                    <c:v>Rencontres assez suffisantes avec l'EC</c:v>
                  </c:pt>
                  <c:pt idx="9">
                    <c:v>Rencontres insuffisantes avec l'EC</c:v>
                  </c:pt>
                  <c:pt idx="10">
                    <c:v>Aucune idée</c:v>
                  </c:pt>
                  <c:pt idx="11">
                    <c:v>Développement de votre habileté d’écoute et de compréhension </c:v>
                  </c:pt>
                  <c:pt idx="12">
                    <c:v>Développement de votre habileté de communication personnelle</c:v>
                  </c:pt>
                  <c:pt idx="13">
                    <c:v>Développement de votre habileté de travail en équipe</c:v>
                  </c:pt>
                  <c:pt idx="14">
                    <c:v>Développement de votre habileté de développement professionnel</c:v>
                  </c:pt>
                  <c:pt idx="15">
                    <c:v>Contacts utiles pour votre carrière d'éducateur</c:v>
                  </c:pt>
                  <c:pt idx="16">
                    <c:v>Contacts en partie utiles pour votre carrière d'éducateur</c:v>
                  </c:pt>
                  <c:pt idx="17">
                    <c:v>Contacts inutiles pour votre carrière d'éducateur</c:v>
                  </c:pt>
                  <c:pt idx="18">
                    <c:v>Vous avez envie de poursuivre ce travail</c:v>
                  </c:pt>
                  <c:pt idx="19">
                    <c:v>Vous avez en partie envie de poursuivre ce travail</c:v>
                  </c:pt>
                  <c:pt idx="20">
                    <c:v>Vous n'avez pas envie de poursuivre ce travail</c:v>
                  </c:pt>
                  <c:pt idx="21">
                    <c:v>Démarches de la RAR très bénéfiques</c:v>
                  </c:pt>
                  <c:pt idx="22">
                    <c:v>Démarches de la RAR bénéfiques</c:v>
                  </c:pt>
                  <c:pt idx="23">
                    <c:v>Démarches de la RAR assez bénéfiques</c:v>
                  </c:pt>
                  <c:pt idx="24">
                    <c:v>Démarches de la RAR non-bénéfiques</c:v>
                  </c:pt>
                </c:lvl>
                <c:lvl>
                  <c:pt idx="0">
                    <c:v>Q 8 </c:v>
                  </c:pt>
                  <c:pt idx="3">
                    <c:v>Q 9 </c:v>
                  </c:pt>
                  <c:pt idx="6">
                    <c:v>Q 10</c:v>
                  </c:pt>
                  <c:pt idx="11">
                    <c:v>Q 11</c:v>
                  </c:pt>
                  <c:pt idx="15">
                    <c:v>Q 12 </c:v>
                  </c:pt>
                  <c:pt idx="18">
                    <c:v>Q13</c:v>
                  </c:pt>
                  <c:pt idx="21">
                    <c:v>Q 14</c:v>
                  </c:pt>
                </c:lvl>
              </c:multiLvlStrCache>
            </c:multiLvlStrRef>
          </c:cat>
          <c:val>
            <c:numRef>
              <c:f>[Graphiques.xlsx]GIP!$M$2:$M$48</c:f>
            </c:numRef>
          </c:val>
        </c:ser>
        <c:ser>
          <c:idx val="11"/>
          <c:order val="11"/>
          <c:tx>
            <c:strRef>
              <c:f>[Graphiques.xlsx]GIP!$N$1</c:f>
              <c:strCache>
                <c:ptCount val="1"/>
                <c:pt idx="0">
                  <c:v>Secondaire 2009-2010</c:v>
                </c:pt>
              </c:strCache>
            </c:strRef>
          </c:tx>
          <c:cat>
            <c:multiLvlStrRef>
              <c:f>[Graphiques.xlsx]GIP!$A$2:$B$48</c:f>
              <c:multiLvlStrCache>
                <c:ptCount val="25"/>
                <c:lvl>
                  <c:pt idx="0">
                    <c:v>Accompagnement par le formateur bénéfique</c:v>
                  </c:pt>
                  <c:pt idx="1">
                    <c:v>Accompagnement par le formateur en partie bénéfique</c:v>
                  </c:pt>
                  <c:pt idx="2">
                    <c:v>Accompagnement par le formateur non-bénéfique</c:v>
                  </c:pt>
                  <c:pt idx="3">
                    <c:v>Commentaires constructifs de la part de l'EC</c:v>
                  </c:pt>
                  <c:pt idx="4">
                    <c:v>Commentaires en partie constructifs de la part de l'EC</c:v>
                  </c:pt>
                  <c:pt idx="5">
                    <c:v>Pas de commentaires constructifs de la part de l'EC</c:v>
                  </c:pt>
                  <c:pt idx="6">
                    <c:v>Rencontres très suffisantes avec l'EC</c:v>
                  </c:pt>
                  <c:pt idx="7">
                    <c:v>Rencontres suffisantes avec l'EC</c:v>
                  </c:pt>
                  <c:pt idx="8">
                    <c:v>Rencontres assez suffisantes avec l'EC</c:v>
                  </c:pt>
                  <c:pt idx="9">
                    <c:v>Rencontres insuffisantes avec l'EC</c:v>
                  </c:pt>
                  <c:pt idx="10">
                    <c:v>Aucune idée</c:v>
                  </c:pt>
                  <c:pt idx="11">
                    <c:v>Développement de votre habileté d’écoute et de compréhension </c:v>
                  </c:pt>
                  <c:pt idx="12">
                    <c:v>Développement de votre habileté de communication personnelle</c:v>
                  </c:pt>
                  <c:pt idx="13">
                    <c:v>Développement de votre habileté de travail en équipe</c:v>
                  </c:pt>
                  <c:pt idx="14">
                    <c:v>Développement de votre habileté de développement professionnel</c:v>
                  </c:pt>
                  <c:pt idx="15">
                    <c:v>Contacts utiles pour votre carrière d'éducateur</c:v>
                  </c:pt>
                  <c:pt idx="16">
                    <c:v>Contacts en partie utiles pour votre carrière d'éducateur</c:v>
                  </c:pt>
                  <c:pt idx="17">
                    <c:v>Contacts inutiles pour votre carrière d'éducateur</c:v>
                  </c:pt>
                  <c:pt idx="18">
                    <c:v>Vous avez envie de poursuivre ce travail</c:v>
                  </c:pt>
                  <c:pt idx="19">
                    <c:v>Vous avez en partie envie de poursuivre ce travail</c:v>
                  </c:pt>
                  <c:pt idx="20">
                    <c:v>Vous n'avez pas envie de poursuivre ce travail</c:v>
                  </c:pt>
                  <c:pt idx="21">
                    <c:v>Démarches de la RAR très bénéfiques</c:v>
                  </c:pt>
                  <c:pt idx="22">
                    <c:v>Démarches de la RAR bénéfiques</c:v>
                  </c:pt>
                  <c:pt idx="23">
                    <c:v>Démarches de la RAR assez bénéfiques</c:v>
                  </c:pt>
                  <c:pt idx="24">
                    <c:v>Démarches de la RAR non-bénéfiques</c:v>
                  </c:pt>
                </c:lvl>
                <c:lvl>
                  <c:pt idx="0">
                    <c:v>Q 8 </c:v>
                  </c:pt>
                  <c:pt idx="3">
                    <c:v>Q 9 </c:v>
                  </c:pt>
                  <c:pt idx="6">
                    <c:v>Q 10</c:v>
                  </c:pt>
                  <c:pt idx="11">
                    <c:v>Q 11</c:v>
                  </c:pt>
                  <c:pt idx="15">
                    <c:v>Q 12 </c:v>
                  </c:pt>
                  <c:pt idx="18">
                    <c:v>Q13</c:v>
                  </c:pt>
                  <c:pt idx="21">
                    <c:v>Q 14</c:v>
                  </c:pt>
                </c:lvl>
              </c:multiLvlStrCache>
            </c:multiLvlStrRef>
          </c:cat>
          <c:val>
            <c:numRef>
              <c:f>[Graphiques.xlsx]GIP!$N$2:$N$48</c:f>
              <c:numCache>
                <c:formatCode>General</c:formatCode>
                <c:ptCount val="25"/>
                <c:pt idx="0">
                  <c:v>2</c:v>
                </c:pt>
                <c:pt idx="1">
                  <c:v>3</c:v>
                </c:pt>
                <c:pt idx="2">
                  <c:v>0</c:v>
                </c:pt>
                <c:pt idx="3">
                  <c:v>1</c:v>
                </c:pt>
                <c:pt idx="4">
                  <c:v>4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3</c:v>
                </c:pt>
                <c:pt idx="9">
                  <c:v>0</c:v>
                </c:pt>
                <c:pt idx="10">
                  <c:v>0</c:v>
                </c:pt>
                <c:pt idx="11">
                  <c:v>4</c:v>
                </c:pt>
                <c:pt idx="12">
                  <c:v>4</c:v>
                </c:pt>
                <c:pt idx="13">
                  <c:v>1</c:v>
                </c:pt>
                <c:pt idx="14">
                  <c:v>0</c:v>
                </c:pt>
                <c:pt idx="15">
                  <c:v>4</c:v>
                </c:pt>
                <c:pt idx="16">
                  <c:v>1</c:v>
                </c:pt>
                <c:pt idx="17">
                  <c:v>0</c:v>
                </c:pt>
                <c:pt idx="18">
                  <c:v>5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1</c:v>
                </c:pt>
                <c:pt idx="23">
                  <c:v>4</c:v>
                </c:pt>
                <c:pt idx="24">
                  <c:v>0</c:v>
                </c:pt>
              </c:numCache>
            </c:numRef>
          </c:val>
        </c:ser>
        <c:ser>
          <c:idx val="12"/>
          <c:order val="12"/>
          <c:tx>
            <c:strRef>
              <c:f>[Graphiques.xlsx]GIP!$O$1</c:f>
              <c:strCache>
                <c:ptCount val="1"/>
                <c:pt idx="0">
                  <c:v>Résultats</c:v>
                </c:pt>
              </c:strCache>
            </c:strRef>
          </c:tx>
          <c:cat>
            <c:multiLvlStrRef>
              <c:f>[Graphiques.xlsx]GIP!$A$2:$B$48</c:f>
              <c:multiLvlStrCache>
                <c:ptCount val="25"/>
                <c:lvl>
                  <c:pt idx="0">
                    <c:v>Accompagnement par le formateur bénéfique</c:v>
                  </c:pt>
                  <c:pt idx="1">
                    <c:v>Accompagnement par le formateur en partie bénéfique</c:v>
                  </c:pt>
                  <c:pt idx="2">
                    <c:v>Accompagnement par le formateur non-bénéfique</c:v>
                  </c:pt>
                  <c:pt idx="3">
                    <c:v>Commentaires constructifs de la part de l'EC</c:v>
                  </c:pt>
                  <c:pt idx="4">
                    <c:v>Commentaires en partie constructifs de la part de l'EC</c:v>
                  </c:pt>
                  <c:pt idx="5">
                    <c:v>Pas de commentaires constructifs de la part de l'EC</c:v>
                  </c:pt>
                  <c:pt idx="6">
                    <c:v>Rencontres très suffisantes avec l'EC</c:v>
                  </c:pt>
                  <c:pt idx="7">
                    <c:v>Rencontres suffisantes avec l'EC</c:v>
                  </c:pt>
                  <c:pt idx="8">
                    <c:v>Rencontres assez suffisantes avec l'EC</c:v>
                  </c:pt>
                  <c:pt idx="9">
                    <c:v>Rencontres insuffisantes avec l'EC</c:v>
                  </c:pt>
                  <c:pt idx="10">
                    <c:v>Aucune idée</c:v>
                  </c:pt>
                  <c:pt idx="11">
                    <c:v>Développement de votre habileté d’écoute et de compréhension </c:v>
                  </c:pt>
                  <c:pt idx="12">
                    <c:v>Développement de votre habileté de communication personnelle</c:v>
                  </c:pt>
                  <c:pt idx="13">
                    <c:v>Développement de votre habileté de travail en équipe</c:v>
                  </c:pt>
                  <c:pt idx="14">
                    <c:v>Développement de votre habileté de développement professionnel</c:v>
                  </c:pt>
                  <c:pt idx="15">
                    <c:v>Contacts utiles pour votre carrière d'éducateur</c:v>
                  </c:pt>
                  <c:pt idx="16">
                    <c:v>Contacts en partie utiles pour votre carrière d'éducateur</c:v>
                  </c:pt>
                  <c:pt idx="17">
                    <c:v>Contacts inutiles pour votre carrière d'éducateur</c:v>
                  </c:pt>
                  <c:pt idx="18">
                    <c:v>Vous avez envie de poursuivre ce travail</c:v>
                  </c:pt>
                  <c:pt idx="19">
                    <c:v>Vous avez en partie envie de poursuivre ce travail</c:v>
                  </c:pt>
                  <c:pt idx="20">
                    <c:v>Vous n'avez pas envie de poursuivre ce travail</c:v>
                  </c:pt>
                  <c:pt idx="21">
                    <c:v>Démarches de la RAR très bénéfiques</c:v>
                  </c:pt>
                  <c:pt idx="22">
                    <c:v>Démarches de la RAR bénéfiques</c:v>
                  </c:pt>
                  <c:pt idx="23">
                    <c:v>Démarches de la RAR assez bénéfiques</c:v>
                  </c:pt>
                  <c:pt idx="24">
                    <c:v>Démarches de la RAR non-bénéfiques</c:v>
                  </c:pt>
                </c:lvl>
                <c:lvl>
                  <c:pt idx="0">
                    <c:v>Q 8 </c:v>
                  </c:pt>
                  <c:pt idx="3">
                    <c:v>Q 9 </c:v>
                  </c:pt>
                  <c:pt idx="6">
                    <c:v>Q 10</c:v>
                  </c:pt>
                  <c:pt idx="11">
                    <c:v>Q 11</c:v>
                  </c:pt>
                  <c:pt idx="15">
                    <c:v>Q 12 </c:v>
                  </c:pt>
                  <c:pt idx="18">
                    <c:v>Q13</c:v>
                  </c:pt>
                  <c:pt idx="21">
                    <c:v>Q 14</c:v>
                  </c:pt>
                </c:lvl>
              </c:multiLvlStrCache>
            </c:multiLvlStrRef>
          </c:cat>
          <c:val>
            <c:numRef>
              <c:f>[Graphiques.xlsx]GIP!$O$2:$O$48</c:f>
            </c:numRef>
          </c:val>
        </c:ser>
        <c:ser>
          <c:idx val="13"/>
          <c:order val="13"/>
          <c:tx>
            <c:strRef>
              <c:f>[Graphiques.xlsx]GIP!$P$1</c:f>
              <c:strCache>
                <c:ptCount val="1"/>
              </c:strCache>
            </c:strRef>
          </c:tx>
          <c:cat>
            <c:multiLvlStrRef>
              <c:f>[Graphiques.xlsx]GIP!$A$2:$B$48</c:f>
              <c:multiLvlStrCache>
                <c:ptCount val="25"/>
                <c:lvl>
                  <c:pt idx="0">
                    <c:v>Accompagnement par le formateur bénéfique</c:v>
                  </c:pt>
                  <c:pt idx="1">
                    <c:v>Accompagnement par le formateur en partie bénéfique</c:v>
                  </c:pt>
                  <c:pt idx="2">
                    <c:v>Accompagnement par le formateur non-bénéfique</c:v>
                  </c:pt>
                  <c:pt idx="3">
                    <c:v>Commentaires constructifs de la part de l'EC</c:v>
                  </c:pt>
                  <c:pt idx="4">
                    <c:v>Commentaires en partie constructifs de la part de l'EC</c:v>
                  </c:pt>
                  <c:pt idx="5">
                    <c:v>Pas de commentaires constructifs de la part de l'EC</c:v>
                  </c:pt>
                  <c:pt idx="6">
                    <c:v>Rencontres très suffisantes avec l'EC</c:v>
                  </c:pt>
                  <c:pt idx="7">
                    <c:v>Rencontres suffisantes avec l'EC</c:v>
                  </c:pt>
                  <c:pt idx="8">
                    <c:v>Rencontres assez suffisantes avec l'EC</c:v>
                  </c:pt>
                  <c:pt idx="9">
                    <c:v>Rencontres insuffisantes avec l'EC</c:v>
                  </c:pt>
                  <c:pt idx="10">
                    <c:v>Aucune idée</c:v>
                  </c:pt>
                  <c:pt idx="11">
                    <c:v>Développement de votre habileté d’écoute et de compréhension </c:v>
                  </c:pt>
                  <c:pt idx="12">
                    <c:v>Développement de votre habileté de communication personnelle</c:v>
                  </c:pt>
                  <c:pt idx="13">
                    <c:v>Développement de votre habileté de travail en équipe</c:v>
                  </c:pt>
                  <c:pt idx="14">
                    <c:v>Développement de votre habileté de développement professionnel</c:v>
                  </c:pt>
                  <c:pt idx="15">
                    <c:v>Contacts utiles pour votre carrière d'éducateur</c:v>
                  </c:pt>
                  <c:pt idx="16">
                    <c:v>Contacts en partie utiles pour votre carrière d'éducateur</c:v>
                  </c:pt>
                  <c:pt idx="17">
                    <c:v>Contacts inutiles pour votre carrière d'éducateur</c:v>
                  </c:pt>
                  <c:pt idx="18">
                    <c:v>Vous avez envie de poursuivre ce travail</c:v>
                  </c:pt>
                  <c:pt idx="19">
                    <c:v>Vous avez en partie envie de poursuivre ce travail</c:v>
                  </c:pt>
                  <c:pt idx="20">
                    <c:v>Vous n'avez pas envie de poursuivre ce travail</c:v>
                  </c:pt>
                  <c:pt idx="21">
                    <c:v>Démarches de la RAR très bénéfiques</c:v>
                  </c:pt>
                  <c:pt idx="22">
                    <c:v>Démarches de la RAR bénéfiques</c:v>
                  </c:pt>
                  <c:pt idx="23">
                    <c:v>Démarches de la RAR assez bénéfiques</c:v>
                  </c:pt>
                  <c:pt idx="24">
                    <c:v>Démarches de la RAR non-bénéfiques</c:v>
                  </c:pt>
                </c:lvl>
                <c:lvl>
                  <c:pt idx="0">
                    <c:v>Q 8 </c:v>
                  </c:pt>
                  <c:pt idx="3">
                    <c:v>Q 9 </c:v>
                  </c:pt>
                  <c:pt idx="6">
                    <c:v>Q 10</c:v>
                  </c:pt>
                  <c:pt idx="11">
                    <c:v>Q 11</c:v>
                  </c:pt>
                  <c:pt idx="15">
                    <c:v>Q 12 </c:v>
                  </c:pt>
                  <c:pt idx="18">
                    <c:v>Q13</c:v>
                  </c:pt>
                  <c:pt idx="21">
                    <c:v>Q 14</c:v>
                  </c:pt>
                </c:lvl>
              </c:multiLvlStrCache>
            </c:multiLvlStrRef>
          </c:cat>
          <c:val>
            <c:numRef>
              <c:f>[Graphiques.xlsx]GIP!$P$2:$P$48</c:f>
            </c:numRef>
          </c:val>
        </c:ser>
        <c:ser>
          <c:idx val="14"/>
          <c:order val="14"/>
          <c:tx>
            <c:strRef>
              <c:f>[Graphiques.xlsx]GIP!$Q$1</c:f>
              <c:strCache>
                <c:ptCount val="1"/>
              </c:strCache>
            </c:strRef>
          </c:tx>
          <c:cat>
            <c:multiLvlStrRef>
              <c:f>[Graphiques.xlsx]GIP!$A$2:$B$48</c:f>
              <c:multiLvlStrCache>
                <c:ptCount val="25"/>
                <c:lvl>
                  <c:pt idx="0">
                    <c:v>Accompagnement par le formateur bénéfique</c:v>
                  </c:pt>
                  <c:pt idx="1">
                    <c:v>Accompagnement par le formateur en partie bénéfique</c:v>
                  </c:pt>
                  <c:pt idx="2">
                    <c:v>Accompagnement par le formateur non-bénéfique</c:v>
                  </c:pt>
                  <c:pt idx="3">
                    <c:v>Commentaires constructifs de la part de l'EC</c:v>
                  </c:pt>
                  <c:pt idx="4">
                    <c:v>Commentaires en partie constructifs de la part de l'EC</c:v>
                  </c:pt>
                  <c:pt idx="5">
                    <c:v>Pas de commentaires constructifs de la part de l'EC</c:v>
                  </c:pt>
                  <c:pt idx="6">
                    <c:v>Rencontres très suffisantes avec l'EC</c:v>
                  </c:pt>
                  <c:pt idx="7">
                    <c:v>Rencontres suffisantes avec l'EC</c:v>
                  </c:pt>
                  <c:pt idx="8">
                    <c:v>Rencontres assez suffisantes avec l'EC</c:v>
                  </c:pt>
                  <c:pt idx="9">
                    <c:v>Rencontres insuffisantes avec l'EC</c:v>
                  </c:pt>
                  <c:pt idx="10">
                    <c:v>Aucune idée</c:v>
                  </c:pt>
                  <c:pt idx="11">
                    <c:v>Développement de votre habileté d’écoute et de compréhension </c:v>
                  </c:pt>
                  <c:pt idx="12">
                    <c:v>Développement de votre habileté de communication personnelle</c:v>
                  </c:pt>
                  <c:pt idx="13">
                    <c:v>Développement de votre habileté de travail en équipe</c:v>
                  </c:pt>
                  <c:pt idx="14">
                    <c:v>Développement de votre habileté de développement professionnel</c:v>
                  </c:pt>
                  <c:pt idx="15">
                    <c:v>Contacts utiles pour votre carrière d'éducateur</c:v>
                  </c:pt>
                  <c:pt idx="16">
                    <c:v>Contacts en partie utiles pour votre carrière d'éducateur</c:v>
                  </c:pt>
                  <c:pt idx="17">
                    <c:v>Contacts inutiles pour votre carrière d'éducateur</c:v>
                  </c:pt>
                  <c:pt idx="18">
                    <c:v>Vous avez envie de poursuivre ce travail</c:v>
                  </c:pt>
                  <c:pt idx="19">
                    <c:v>Vous avez en partie envie de poursuivre ce travail</c:v>
                  </c:pt>
                  <c:pt idx="20">
                    <c:v>Vous n'avez pas envie de poursuivre ce travail</c:v>
                  </c:pt>
                  <c:pt idx="21">
                    <c:v>Démarches de la RAR très bénéfiques</c:v>
                  </c:pt>
                  <c:pt idx="22">
                    <c:v>Démarches de la RAR bénéfiques</c:v>
                  </c:pt>
                  <c:pt idx="23">
                    <c:v>Démarches de la RAR assez bénéfiques</c:v>
                  </c:pt>
                  <c:pt idx="24">
                    <c:v>Démarches de la RAR non-bénéfiques</c:v>
                  </c:pt>
                </c:lvl>
                <c:lvl>
                  <c:pt idx="0">
                    <c:v>Q 8 </c:v>
                  </c:pt>
                  <c:pt idx="3">
                    <c:v>Q 9 </c:v>
                  </c:pt>
                  <c:pt idx="6">
                    <c:v>Q 10</c:v>
                  </c:pt>
                  <c:pt idx="11">
                    <c:v>Q 11</c:v>
                  </c:pt>
                  <c:pt idx="15">
                    <c:v>Q 12 </c:v>
                  </c:pt>
                  <c:pt idx="18">
                    <c:v>Q13</c:v>
                  </c:pt>
                  <c:pt idx="21">
                    <c:v>Q 14</c:v>
                  </c:pt>
                </c:lvl>
              </c:multiLvlStrCache>
            </c:multiLvlStrRef>
          </c:cat>
          <c:val>
            <c:numRef>
              <c:f>[Graphiques.xlsx]GIP!$Q$2:$Q$48</c:f>
            </c:numRef>
          </c:val>
        </c:ser>
        <c:ser>
          <c:idx val="15"/>
          <c:order val="15"/>
          <c:tx>
            <c:strRef>
              <c:f>[Graphiques.xlsx]GIP!$R$1</c:f>
              <c:strCache>
                <c:ptCount val="1"/>
              </c:strCache>
            </c:strRef>
          </c:tx>
          <c:cat>
            <c:multiLvlStrRef>
              <c:f>[Graphiques.xlsx]GIP!$A$2:$B$48</c:f>
              <c:multiLvlStrCache>
                <c:ptCount val="25"/>
                <c:lvl>
                  <c:pt idx="0">
                    <c:v>Accompagnement par le formateur bénéfique</c:v>
                  </c:pt>
                  <c:pt idx="1">
                    <c:v>Accompagnement par le formateur en partie bénéfique</c:v>
                  </c:pt>
                  <c:pt idx="2">
                    <c:v>Accompagnement par le formateur non-bénéfique</c:v>
                  </c:pt>
                  <c:pt idx="3">
                    <c:v>Commentaires constructifs de la part de l'EC</c:v>
                  </c:pt>
                  <c:pt idx="4">
                    <c:v>Commentaires en partie constructifs de la part de l'EC</c:v>
                  </c:pt>
                  <c:pt idx="5">
                    <c:v>Pas de commentaires constructifs de la part de l'EC</c:v>
                  </c:pt>
                  <c:pt idx="6">
                    <c:v>Rencontres très suffisantes avec l'EC</c:v>
                  </c:pt>
                  <c:pt idx="7">
                    <c:v>Rencontres suffisantes avec l'EC</c:v>
                  </c:pt>
                  <c:pt idx="8">
                    <c:v>Rencontres assez suffisantes avec l'EC</c:v>
                  </c:pt>
                  <c:pt idx="9">
                    <c:v>Rencontres insuffisantes avec l'EC</c:v>
                  </c:pt>
                  <c:pt idx="10">
                    <c:v>Aucune idée</c:v>
                  </c:pt>
                  <c:pt idx="11">
                    <c:v>Développement de votre habileté d’écoute et de compréhension </c:v>
                  </c:pt>
                  <c:pt idx="12">
                    <c:v>Développement de votre habileté de communication personnelle</c:v>
                  </c:pt>
                  <c:pt idx="13">
                    <c:v>Développement de votre habileté de travail en équipe</c:v>
                  </c:pt>
                  <c:pt idx="14">
                    <c:v>Développement de votre habileté de développement professionnel</c:v>
                  </c:pt>
                  <c:pt idx="15">
                    <c:v>Contacts utiles pour votre carrière d'éducateur</c:v>
                  </c:pt>
                  <c:pt idx="16">
                    <c:v>Contacts en partie utiles pour votre carrière d'éducateur</c:v>
                  </c:pt>
                  <c:pt idx="17">
                    <c:v>Contacts inutiles pour votre carrière d'éducateur</c:v>
                  </c:pt>
                  <c:pt idx="18">
                    <c:v>Vous avez envie de poursuivre ce travail</c:v>
                  </c:pt>
                  <c:pt idx="19">
                    <c:v>Vous avez en partie envie de poursuivre ce travail</c:v>
                  </c:pt>
                  <c:pt idx="20">
                    <c:v>Vous n'avez pas envie de poursuivre ce travail</c:v>
                  </c:pt>
                  <c:pt idx="21">
                    <c:v>Démarches de la RAR très bénéfiques</c:v>
                  </c:pt>
                  <c:pt idx="22">
                    <c:v>Démarches de la RAR bénéfiques</c:v>
                  </c:pt>
                  <c:pt idx="23">
                    <c:v>Démarches de la RAR assez bénéfiques</c:v>
                  </c:pt>
                  <c:pt idx="24">
                    <c:v>Démarches de la RAR non-bénéfiques</c:v>
                  </c:pt>
                </c:lvl>
                <c:lvl>
                  <c:pt idx="0">
                    <c:v>Q 8 </c:v>
                  </c:pt>
                  <c:pt idx="3">
                    <c:v>Q 9 </c:v>
                  </c:pt>
                  <c:pt idx="6">
                    <c:v>Q 10</c:v>
                  </c:pt>
                  <c:pt idx="11">
                    <c:v>Q 11</c:v>
                  </c:pt>
                  <c:pt idx="15">
                    <c:v>Q 12 </c:v>
                  </c:pt>
                  <c:pt idx="18">
                    <c:v>Q13</c:v>
                  </c:pt>
                  <c:pt idx="21">
                    <c:v>Q 14</c:v>
                  </c:pt>
                </c:lvl>
              </c:multiLvlStrCache>
            </c:multiLvlStrRef>
          </c:cat>
          <c:val>
            <c:numRef>
              <c:f>[Graphiques.xlsx]GIP!$R$2:$R$48</c:f>
            </c:numRef>
          </c:val>
        </c:ser>
        <c:ser>
          <c:idx val="16"/>
          <c:order val="16"/>
          <c:tx>
            <c:strRef>
              <c:f>[Graphiques.xlsx]GIP!$S$1</c:f>
              <c:strCache>
                <c:ptCount val="1"/>
              </c:strCache>
            </c:strRef>
          </c:tx>
          <c:cat>
            <c:multiLvlStrRef>
              <c:f>[Graphiques.xlsx]GIP!$A$2:$B$48</c:f>
              <c:multiLvlStrCache>
                <c:ptCount val="25"/>
                <c:lvl>
                  <c:pt idx="0">
                    <c:v>Accompagnement par le formateur bénéfique</c:v>
                  </c:pt>
                  <c:pt idx="1">
                    <c:v>Accompagnement par le formateur en partie bénéfique</c:v>
                  </c:pt>
                  <c:pt idx="2">
                    <c:v>Accompagnement par le formateur non-bénéfique</c:v>
                  </c:pt>
                  <c:pt idx="3">
                    <c:v>Commentaires constructifs de la part de l'EC</c:v>
                  </c:pt>
                  <c:pt idx="4">
                    <c:v>Commentaires en partie constructifs de la part de l'EC</c:v>
                  </c:pt>
                  <c:pt idx="5">
                    <c:v>Pas de commentaires constructifs de la part de l'EC</c:v>
                  </c:pt>
                  <c:pt idx="6">
                    <c:v>Rencontres très suffisantes avec l'EC</c:v>
                  </c:pt>
                  <c:pt idx="7">
                    <c:v>Rencontres suffisantes avec l'EC</c:v>
                  </c:pt>
                  <c:pt idx="8">
                    <c:v>Rencontres assez suffisantes avec l'EC</c:v>
                  </c:pt>
                  <c:pt idx="9">
                    <c:v>Rencontres insuffisantes avec l'EC</c:v>
                  </c:pt>
                  <c:pt idx="10">
                    <c:v>Aucune idée</c:v>
                  </c:pt>
                  <c:pt idx="11">
                    <c:v>Développement de votre habileté d’écoute et de compréhension </c:v>
                  </c:pt>
                  <c:pt idx="12">
                    <c:v>Développement de votre habileté de communication personnelle</c:v>
                  </c:pt>
                  <c:pt idx="13">
                    <c:v>Développement de votre habileté de travail en équipe</c:v>
                  </c:pt>
                  <c:pt idx="14">
                    <c:v>Développement de votre habileté de développement professionnel</c:v>
                  </c:pt>
                  <c:pt idx="15">
                    <c:v>Contacts utiles pour votre carrière d'éducateur</c:v>
                  </c:pt>
                  <c:pt idx="16">
                    <c:v>Contacts en partie utiles pour votre carrière d'éducateur</c:v>
                  </c:pt>
                  <c:pt idx="17">
                    <c:v>Contacts inutiles pour votre carrière d'éducateur</c:v>
                  </c:pt>
                  <c:pt idx="18">
                    <c:v>Vous avez envie de poursuivre ce travail</c:v>
                  </c:pt>
                  <c:pt idx="19">
                    <c:v>Vous avez en partie envie de poursuivre ce travail</c:v>
                  </c:pt>
                  <c:pt idx="20">
                    <c:v>Vous n'avez pas envie de poursuivre ce travail</c:v>
                  </c:pt>
                  <c:pt idx="21">
                    <c:v>Démarches de la RAR très bénéfiques</c:v>
                  </c:pt>
                  <c:pt idx="22">
                    <c:v>Démarches de la RAR bénéfiques</c:v>
                  </c:pt>
                  <c:pt idx="23">
                    <c:v>Démarches de la RAR assez bénéfiques</c:v>
                  </c:pt>
                  <c:pt idx="24">
                    <c:v>Démarches de la RAR non-bénéfiques</c:v>
                  </c:pt>
                </c:lvl>
                <c:lvl>
                  <c:pt idx="0">
                    <c:v>Q 8 </c:v>
                  </c:pt>
                  <c:pt idx="3">
                    <c:v>Q 9 </c:v>
                  </c:pt>
                  <c:pt idx="6">
                    <c:v>Q 10</c:v>
                  </c:pt>
                  <c:pt idx="11">
                    <c:v>Q 11</c:v>
                  </c:pt>
                  <c:pt idx="15">
                    <c:v>Q 12 </c:v>
                  </c:pt>
                  <c:pt idx="18">
                    <c:v>Q13</c:v>
                  </c:pt>
                  <c:pt idx="21">
                    <c:v>Q 14</c:v>
                  </c:pt>
                </c:lvl>
              </c:multiLvlStrCache>
            </c:multiLvlStrRef>
          </c:cat>
          <c:val>
            <c:numRef>
              <c:f>[Graphiques.xlsx]GIP!$S$2:$S$48</c:f>
            </c:numRef>
          </c:val>
        </c:ser>
        <c:ser>
          <c:idx val="17"/>
          <c:order val="17"/>
          <c:tx>
            <c:strRef>
              <c:f>[Graphiques.xlsx]GIP!$T$1</c:f>
              <c:strCache>
                <c:ptCount val="1"/>
                <c:pt idx="0">
                  <c:v>Primaire </c:v>
                </c:pt>
              </c:strCache>
            </c:strRef>
          </c:tx>
          <c:cat>
            <c:multiLvlStrRef>
              <c:f>[Graphiques.xlsx]GIP!$A$2:$B$48</c:f>
              <c:multiLvlStrCache>
                <c:ptCount val="25"/>
                <c:lvl>
                  <c:pt idx="0">
                    <c:v>Accompagnement par le formateur bénéfique</c:v>
                  </c:pt>
                  <c:pt idx="1">
                    <c:v>Accompagnement par le formateur en partie bénéfique</c:v>
                  </c:pt>
                  <c:pt idx="2">
                    <c:v>Accompagnement par le formateur non-bénéfique</c:v>
                  </c:pt>
                  <c:pt idx="3">
                    <c:v>Commentaires constructifs de la part de l'EC</c:v>
                  </c:pt>
                  <c:pt idx="4">
                    <c:v>Commentaires en partie constructifs de la part de l'EC</c:v>
                  </c:pt>
                  <c:pt idx="5">
                    <c:v>Pas de commentaires constructifs de la part de l'EC</c:v>
                  </c:pt>
                  <c:pt idx="6">
                    <c:v>Rencontres très suffisantes avec l'EC</c:v>
                  </c:pt>
                  <c:pt idx="7">
                    <c:v>Rencontres suffisantes avec l'EC</c:v>
                  </c:pt>
                  <c:pt idx="8">
                    <c:v>Rencontres assez suffisantes avec l'EC</c:v>
                  </c:pt>
                  <c:pt idx="9">
                    <c:v>Rencontres insuffisantes avec l'EC</c:v>
                  </c:pt>
                  <c:pt idx="10">
                    <c:v>Aucune idée</c:v>
                  </c:pt>
                  <c:pt idx="11">
                    <c:v>Développement de votre habileté d’écoute et de compréhension </c:v>
                  </c:pt>
                  <c:pt idx="12">
                    <c:v>Développement de votre habileté de communication personnelle</c:v>
                  </c:pt>
                  <c:pt idx="13">
                    <c:v>Développement de votre habileté de travail en équipe</c:v>
                  </c:pt>
                  <c:pt idx="14">
                    <c:v>Développement de votre habileté de développement professionnel</c:v>
                  </c:pt>
                  <c:pt idx="15">
                    <c:v>Contacts utiles pour votre carrière d'éducateur</c:v>
                  </c:pt>
                  <c:pt idx="16">
                    <c:v>Contacts en partie utiles pour votre carrière d'éducateur</c:v>
                  </c:pt>
                  <c:pt idx="17">
                    <c:v>Contacts inutiles pour votre carrière d'éducateur</c:v>
                  </c:pt>
                  <c:pt idx="18">
                    <c:v>Vous avez envie de poursuivre ce travail</c:v>
                  </c:pt>
                  <c:pt idx="19">
                    <c:v>Vous avez en partie envie de poursuivre ce travail</c:v>
                  </c:pt>
                  <c:pt idx="20">
                    <c:v>Vous n'avez pas envie de poursuivre ce travail</c:v>
                  </c:pt>
                  <c:pt idx="21">
                    <c:v>Démarches de la RAR très bénéfiques</c:v>
                  </c:pt>
                  <c:pt idx="22">
                    <c:v>Démarches de la RAR bénéfiques</c:v>
                  </c:pt>
                  <c:pt idx="23">
                    <c:v>Démarches de la RAR assez bénéfiques</c:v>
                  </c:pt>
                  <c:pt idx="24">
                    <c:v>Démarches de la RAR non-bénéfiques</c:v>
                  </c:pt>
                </c:lvl>
                <c:lvl>
                  <c:pt idx="0">
                    <c:v>Q 8 </c:v>
                  </c:pt>
                  <c:pt idx="3">
                    <c:v>Q 9 </c:v>
                  </c:pt>
                  <c:pt idx="6">
                    <c:v>Q 10</c:v>
                  </c:pt>
                  <c:pt idx="11">
                    <c:v>Q 11</c:v>
                  </c:pt>
                  <c:pt idx="15">
                    <c:v>Q 12 </c:v>
                  </c:pt>
                  <c:pt idx="18">
                    <c:v>Q13</c:v>
                  </c:pt>
                  <c:pt idx="21">
                    <c:v>Q 14</c:v>
                  </c:pt>
                </c:lvl>
              </c:multiLvlStrCache>
            </c:multiLvlStrRef>
          </c:cat>
          <c:val>
            <c:numRef>
              <c:f>[Graphiques.xlsx]GIP!$T$2:$T$48</c:f>
            </c:numRef>
          </c:val>
        </c:ser>
        <c:ser>
          <c:idx val="18"/>
          <c:order val="18"/>
          <c:tx>
            <c:strRef>
              <c:f>[Graphiques.xlsx]GIP!$U$1</c:f>
              <c:strCache>
                <c:ptCount val="1"/>
              </c:strCache>
            </c:strRef>
          </c:tx>
          <c:cat>
            <c:multiLvlStrRef>
              <c:f>[Graphiques.xlsx]GIP!$A$2:$B$48</c:f>
              <c:multiLvlStrCache>
                <c:ptCount val="25"/>
                <c:lvl>
                  <c:pt idx="0">
                    <c:v>Accompagnement par le formateur bénéfique</c:v>
                  </c:pt>
                  <c:pt idx="1">
                    <c:v>Accompagnement par le formateur en partie bénéfique</c:v>
                  </c:pt>
                  <c:pt idx="2">
                    <c:v>Accompagnement par le formateur non-bénéfique</c:v>
                  </c:pt>
                  <c:pt idx="3">
                    <c:v>Commentaires constructifs de la part de l'EC</c:v>
                  </c:pt>
                  <c:pt idx="4">
                    <c:v>Commentaires en partie constructifs de la part de l'EC</c:v>
                  </c:pt>
                  <c:pt idx="5">
                    <c:v>Pas de commentaires constructifs de la part de l'EC</c:v>
                  </c:pt>
                  <c:pt idx="6">
                    <c:v>Rencontres très suffisantes avec l'EC</c:v>
                  </c:pt>
                  <c:pt idx="7">
                    <c:v>Rencontres suffisantes avec l'EC</c:v>
                  </c:pt>
                  <c:pt idx="8">
                    <c:v>Rencontres assez suffisantes avec l'EC</c:v>
                  </c:pt>
                  <c:pt idx="9">
                    <c:v>Rencontres insuffisantes avec l'EC</c:v>
                  </c:pt>
                  <c:pt idx="10">
                    <c:v>Aucune idée</c:v>
                  </c:pt>
                  <c:pt idx="11">
                    <c:v>Développement de votre habileté d’écoute et de compréhension </c:v>
                  </c:pt>
                  <c:pt idx="12">
                    <c:v>Développement de votre habileté de communication personnelle</c:v>
                  </c:pt>
                  <c:pt idx="13">
                    <c:v>Développement de votre habileté de travail en équipe</c:v>
                  </c:pt>
                  <c:pt idx="14">
                    <c:v>Développement de votre habileté de développement professionnel</c:v>
                  </c:pt>
                  <c:pt idx="15">
                    <c:v>Contacts utiles pour votre carrière d'éducateur</c:v>
                  </c:pt>
                  <c:pt idx="16">
                    <c:v>Contacts en partie utiles pour votre carrière d'éducateur</c:v>
                  </c:pt>
                  <c:pt idx="17">
                    <c:v>Contacts inutiles pour votre carrière d'éducateur</c:v>
                  </c:pt>
                  <c:pt idx="18">
                    <c:v>Vous avez envie de poursuivre ce travail</c:v>
                  </c:pt>
                  <c:pt idx="19">
                    <c:v>Vous avez en partie envie de poursuivre ce travail</c:v>
                  </c:pt>
                  <c:pt idx="20">
                    <c:v>Vous n'avez pas envie de poursuivre ce travail</c:v>
                  </c:pt>
                  <c:pt idx="21">
                    <c:v>Démarches de la RAR très bénéfiques</c:v>
                  </c:pt>
                  <c:pt idx="22">
                    <c:v>Démarches de la RAR bénéfiques</c:v>
                  </c:pt>
                  <c:pt idx="23">
                    <c:v>Démarches de la RAR assez bénéfiques</c:v>
                  </c:pt>
                  <c:pt idx="24">
                    <c:v>Démarches de la RAR non-bénéfiques</c:v>
                  </c:pt>
                </c:lvl>
                <c:lvl>
                  <c:pt idx="0">
                    <c:v>Q 8 </c:v>
                  </c:pt>
                  <c:pt idx="3">
                    <c:v>Q 9 </c:v>
                  </c:pt>
                  <c:pt idx="6">
                    <c:v>Q 10</c:v>
                  </c:pt>
                  <c:pt idx="11">
                    <c:v>Q 11</c:v>
                  </c:pt>
                  <c:pt idx="15">
                    <c:v>Q 12 </c:v>
                  </c:pt>
                  <c:pt idx="18">
                    <c:v>Q13</c:v>
                  </c:pt>
                  <c:pt idx="21">
                    <c:v>Q 14</c:v>
                  </c:pt>
                </c:lvl>
              </c:multiLvlStrCache>
            </c:multiLvlStrRef>
          </c:cat>
          <c:val>
            <c:numRef>
              <c:f>[Graphiques.xlsx]GIP!$U$2:$U$48</c:f>
            </c:numRef>
          </c:val>
        </c:ser>
        <c:ser>
          <c:idx val="19"/>
          <c:order val="19"/>
          <c:tx>
            <c:strRef>
              <c:f>[Graphiques.xlsx]GIP!$V$1</c:f>
              <c:strCache>
                <c:ptCount val="1"/>
              </c:strCache>
            </c:strRef>
          </c:tx>
          <c:cat>
            <c:multiLvlStrRef>
              <c:f>[Graphiques.xlsx]GIP!$A$2:$B$48</c:f>
              <c:multiLvlStrCache>
                <c:ptCount val="25"/>
                <c:lvl>
                  <c:pt idx="0">
                    <c:v>Accompagnement par le formateur bénéfique</c:v>
                  </c:pt>
                  <c:pt idx="1">
                    <c:v>Accompagnement par le formateur en partie bénéfique</c:v>
                  </c:pt>
                  <c:pt idx="2">
                    <c:v>Accompagnement par le formateur non-bénéfique</c:v>
                  </c:pt>
                  <c:pt idx="3">
                    <c:v>Commentaires constructifs de la part de l'EC</c:v>
                  </c:pt>
                  <c:pt idx="4">
                    <c:v>Commentaires en partie constructifs de la part de l'EC</c:v>
                  </c:pt>
                  <c:pt idx="5">
                    <c:v>Pas de commentaires constructifs de la part de l'EC</c:v>
                  </c:pt>
                  <c:pt idx="6">
                    <c:v>Rencontres très suffisantes avec l'EC</c:v>
                  </c:pt>
                  <c:pt idx="7">
                    <c:v>Rencontres suffisantes avec l'EC</c:v>
                  </c:pt>
                  <c:pt idx="8">
                    <c:v>Rencontres assez suffisantes avec l'EC</c:v>
                  </c:pt>
                  <c:pt idx="9">
                    <c:v>Rencontres insuffisantes avec l'EC</c:v>
                  </c:pt>
                  <c:pt idx="10">
                    <c:v>Aucune idée</c:v>
                  </c:pt>
                  <c:pt idx="11">
                    <c:v>Développement de votre habileté d’écoute et de compréhension </c:v>
                  </c:pt>
                  <c:pt idx="12">
                    <c:v>Développement de votre habileté de communication personnelle</c:v>
                  </c:pt>
                  <c:pt idx="13">
                    <c:v>Développement de votre habileté de travail en équipe</c:v>
                  </c:pt>
                  <c:pt idx="14">
                    <c:v>Développement de votre habileté de développement professionnel</c:v>
                  </c:pt>
                  <c:pt idx="15">
                    <c:v>Contacts utiles pour votre carrière d'éducateur</c:v>
                  </c:pt>
                  <c:pt idx="16">
                    <c:v>Contacts en partie utiles pour votre carrière d'éducateur</c:v>
                  </c:pt>
                  <c:pt idx="17">
                    <c:v>Contacts inutiles pour votre carrière d'éducateur</c:v>
                  </c:pt>
                  <c:pt idx="18">
                    <c:v>Vous avez envie de poursuivre ce travail</c:v>
                  </c:pt>
                  <c:pt idx="19">
                    <c:v>Vous avez en partie envie de poursuivre ce travail</c:v>
                  </c:pt>
                  <c:pt idx="20">
                    <c:v>Vous n'avez pas envie de poursuivre ce travail</c:v>
                  </c:pt>
                  <c:pt idx="21">
                    <c:v>Démarches de la RAR très bénéfiques</c:v>
                  </c:pt>
                  <c:pt idx="22">
                    <c:v>Démarches de la RAR bénéfiques</c:v>
                  </c:pt>
                  <c:pt idx="23">
                    <c:v>Démarches de la RAR assez bénéfiques</c:v>
                  </c:pt>
                  <c:pt idx="24">
                    <c:v>Démarches de la RAR non-bénéfiques</c:v>
                  </c:pt>
                </c:lvl>
                <c:lvl>
                  <c:pt idx="0">
                    <c:v>Q 8 </c:v>
                  </c:pt>
                  <c:pt idx="3">
                    <c:v>Q 9 </c:v>
                  </c:pt>
                  <c:pt idx="6">
                    <c:v>Q 10</c:v>
                  </c:pt>
                  <c:pt idx="11">
                    <c:v>Q 11</c:v>
                  </c:pt>
                  <c:pt idx="15">
                    <c:v>Q 12 </c:v>
                  </c:pt>
                  <c:pt idx="18">
                    <c:v>Q13</c:v>
                  </c:pt>
                  <c:pt idx="21">
                    <c:v>Q 14</c:v>
                  </c:pt>
                </c:lvl>
              </c:multiLvlStrCache>
            </c:multiLvlStrRef>
          </c:cat>
          <c:val>
            <c:numRef>
              <c:f>[Graphiques.xlsx]GIP!$V$2:$V$48</c:f>
            </c:numRef>
          </c:val>
        </c:ser>
        <c:ser>
          <c:idx val="20"/>
          <c:order val="20"/>
          <c:tx>
            <c:strRef>
              <c:f>[Graphiques.xlsx]GIP!$W$1</c:f>
              <c:strCache>
                <c:ptCount val="1"/>
                <c:pt idx="0">
                  <c:v>Complémentaire</c:v>
                </c:pt>
              </c:strCache>
            </c:strRef>
          </c:tx>
          <c:cat>
            <c:multiLvlStrRef>
              <c:f>[Graphiques.xlsx]GIP!$A$2:$B$48</c:f>
              <c:multiLvlStrCache>
                <c:ptCount val="25"/>
                <c:lvl>
                  <c:pt idx="0">
                    <c:v>Accompagnement par le formateur bénéfique</c:v>
                  </c:pt>
                  <c:pt idx="1">
                    <c:v>Accompagnement par le formateur en partie bénéfique</c:v>
                  </c:pt>
                  <c:pt idx="2">
                    <c:v>Accompagnement par le formateur non-bénéfique</c:v>
                  </c:pt>
                  <c:pt idx="3">
                    <c:v>Commentaires constructifs de la part de l'EC</c:v>
                  </c:pt>
                  <c:pt idx="4">
                    <c:v>Commentaires en partie constructifs de la part de l'EC</c:v>
                  </c:pt>
                  <c:pt idx="5">
                    <c:v>Pas de commentaires constructifs de la part de l'EC</c:v>
                  </c:pt>
                  <c:pt idx="6">
                    <c:v>Rencontres très suffisantes avec l'EC</c:v>
                  </c:pt>
                  <c:pt idx="7">
                    <c:v>Rencontres suffisantes avec l'EC</c:v>
                  </c:pt>
                  <c:pt idx="8">
                    <c:v>Rencontres assez suffisantes avec l'EC</c:v>
                  </c:pt>
                  <c:pt idx="9">
                    <c:v>Rencontres insuffisantes avec l'EC</c:v>
                  </c:pt>
                  <c:pt idx="10">
                    <c:v>Aucune idée</c:v>
                  </c:pt>
                  <c:pt idx="11">
                    <c:v>Développement de votre habileté d’écoute et de compréhension </c:v>
                  </c:pt>
                  <c:pt idx="12">
                    <c:v>Développement de votre habileté de communication personnelle</c:v>
                  </c:pt>
                  <c:pt idx="13">
                    <c:v>Développement de votre habileté de travail en équipe</c:v>
                  </c:pt>
                  <c:pt idx="14">
                    <c:v>Développement de votre habileté de développement professionnel</c:v>
                  </c:pt>
                  <c:pt idx="15">
                    <c:v>Contacts utiles pour votre carrière d'éducateur</c:v>
                  </c:pt>
                  <c:pt idx="16">
                    <c:v>Contacts en partie utiles pour votre carrière d'éducateur</c:v>
                  </c:pt>
                  <c:pt idx="17">
                    <c:v>Contacts inutiles pour votre carrière d'éducateur</c:v>
                  </c:pt>
                  <c:pt idx="18">
                    <c:v>Vous avez envie de poursuivre ce travail</c:v>
                  </c:pt>
                  <c:pt idx="19">
                    <c:v>Vous avez en partie envie de poursuivre ce travail</c:v>
                  </c:pt>
                  <c:pt idx="20">
                    <c:v>Vous n'avez pas envie de poursuivre ce travail</c:v>
                  </c:pt>
                  <c:pt idx="21">
                    <c:v>Démarches de la RAR très bénéfiques</c:v>
                  </c:pt>
                  <c:pt idx="22">
                    <c:v>Démarches de la RAR bénéfiques</c:v>
                  </c:pt>
                  <c:pt idx="23">
                    <c:v>Démarches de la RAR assez bénéfiques</c:v>
                  </c:pt>
                  <c:pt idx="24">
                    <c:v>Démarches de la RAR non-bénéfiques</c:v>
                  </c:pt>
                </c:lvl>
                <c:lvl>
                  <c:pt idx="0">
                    <c:v>Q 8 </c:v>
                  </c:pt>
                  <c:pt idx="3">
                    <c:v>Q 9 </c:v>
                  </c:pt>
                  <c:pt idx="6">
                    <c:v>Q 10</c:v>
                  </c:pt>
                  <c:pt idx="11">
                    <c:v>Q 11</c:v>
                  </c:pt>
                  <c:pt idx="15">
                    <c:v>Q 12 </c:v>
                  </c:pt>
                  <c:pt idx="18">
                    <c:v>Q13</c:v>
                  </c:pt>
                  <c:pt idx="21">
                    <c:v>Q 14</c:v>
                  </c:pt>
                </c:lvl>
              </c:multiLvlStrCache>
            </c:multiLvlStrRef>
          </c:cat>
          <c:val>
            <c:numRef>
              <c:f>[Graphiques.xlsx]GIP!$W$2:$W$48</c:f>
            </c:numRef>
          </c:val>
        </c:ser>
        <c:ser>
          <c:idx val="21"/>
          <c:order val="21"/>
          <c:tx>
            <c:strRef>
              <c:f>[Graphiques.xlsx]GIP!$X$1</c:f>
              <c:strCache>
                <c:ptCount val="1"/>
              </c:strCache>
            </c:strRef>
          </c:tx>
          <c:cat>
            <c:multiLvlStrRef>
              <c:f>[Graphiques.xlsx]GIP!$A$2:$B$48</c:f>
              <c:multiLvlStrCache>
                <c:ptCount val="25"/>
                <c:lvl>
                  <c:pt idx="0">
                    <c:v>Accompagnement par le formateur bénéfique</c:v>
                  </c:pt>
                  <c:pt idx="1">
                    <c:v>Accompagnement par le formateur en partie bénéfique</c:v>
                  </c:pt>
                  <c:pt idx="2">
                    <c:v>Accompagnement par le formateur non-bénéfique</c:v>
                  </c:pt>
                  <c:pt idx="3">
                    <c:v>Commentaires constructifs de la part de l'EC</c:v>
                  </c:pt>
                  <c:pt idx="4">
                    <c:v>Commentaires en partie constructifs de la part de l'EC</c:v>
                  </c:pt>
                  <c:pt idx="5">
                    <c:v>Pas de commentaires constructifs de la part de l'EC</c:v>
                  </c:pt>
                  <c:pt idx="6">
                    <c:v>Rencontres très suffisantes avec l'EC</c:v>
                  </c:pt>
                  <c:pt idx="7">
                    <c:v>Rencontres suffisantes avec l'EC</c:v>
                  </c:pt>
                  <c:pt idx="8">
                    <c:v>Rencontres assez suffisantes avec l'EC</c:v>
                  </c:pt>
                  <c:pt idx="9">
                    <c:v>Rencontres insuffisantes avec l'EC</c:v>
                  </c:pt>
                  <c:pt idx="10">
                    <c:v>Aucune idée</c:v>
                  </c:pt>
                  <c:pt idx="11">
                    <c:v>Développement de votre habileté d’écoute et de compréhension </c:v>
                  </c:pt>
                  <c:pt idx="12">
                    <c:v>Développement de votre habileté de communication personnelle</c:v>
                  </c:pt>
                  <c:pt idx="13">
                    <c:v>Développement de votre habileté de travail en équipe</c:v>
                  </c:pt>
                  <c:pt idx="14">
                    <c:v>Développement de votre habileté de développement professionnel</c:v>
                  </c:pt>
                  <c:pt idx="15">
                    <c:v>Contacts utiles pour votre carrière d'éducateur</c:v>
                  </c:pt>
                  <c:pt idx="16">
                    <c:v>Contacts en partie utiles pour votre carrière d'éducateur</c:v>
                  </c:pt>
                  <c:pt idx="17">
                    <c:v>Contacts inutiles pour votre carrière d'éducateur</c:v>
                  </c:pt>
                  <c:pt idx="18">
                    <c:v>Vous avez envie de poursuivre ce travail</c:v>
                  </c:pt>
                  <c:pt idx="19">
                    <c:v>Vous avez en partie envie de poursuivre ce travail</c:v>
                  </c:pt>
                  <c:pt idx="20">
                    <c:v>Vous n'avez pas envie de poursuivre ce travail</c:v>
                  </c:pt>
                  <c:pt idx="21">
                    <c:v>Démarches de la RAR très bénéfiques</c:v>
                  </c:pt>
                  <c:pt idx="22">
                    <c:v>Démarches de la RAR bénéfiques</c:v>
                  </c:pt>
                  <c:pt idx="23">
                    <c:v>Démarches de la RAR assez bénéfiques</c:v>
                  </c:pt>
                  <c:pt idx="24">
                    <c:v>Démarches de la RAR non-bénéfiques</c:v>
                  </c:pt>
                </c:lvl>
                <c:lvl>
                  <c:pt idx="0">
                    <c:v>Q 8 </c:v>
                  </c:pt>
                  <c:pt idx="3">
                    <c:v>Q 9 </c:v>
                  </c:pt>
                  <c:pt idx="6">
                    <c:v>Q 10</c:v>
                  </c:pt>
                  <c:pt idx="11">
                    <c:v>Q 11</c:v>
                  </c:pt>
                  <c:pt idx="15">
                    <c:v>Q 12 </c:v>
                  </c:pt>
                  <c:pt idx="18">
                    <c:v>Q13</c:v>
                  </c:pt>
                  <c:pt idx="21">
                    <c:v>Q 14</c:v>
                  </c:pt>
                </c:lvl>
              </c:multiLvlStrCache>
            </c:multiLvlStrRef>
          </c:cat>
          <c:val>
            <c:numRef>
              <c:f>[Graphiques.xlsx]GIP!$X$2:$X$48</c:f>
            </c:numRef>
          </c:val>
        </c:ser>
        <c:ser>
          <c:idx val="22"/>
          <c:order val="22"/>
          <c:tx>
            <c:strRef>
              <c:f>[Graphiques.xlsx]GIP!$Y$1</c:f>
              <c:strCache>
                <c:ptCount val="1"/>
                <c:pt idx="0">
                  <c:v>Secondaire</c:v>
                </c:pt>
              </c:strCache>
            </c:strRef>
          </c:tx>
          <c:cat>
            <c:multiLvlStrRef>
              <c:f>[Graphiques.xlsx]GIP!$A$2:$B$48</c:f>
              <c:multiLvlStrCache>
                <c:ptCount val="25"/>
                <c:lvl>
                  <c:pt idx="0">
                    <c:v>Accompagnement par le formateur bénéfique</c:v>
                  </c:pt>
                  <c:pt idx="1">
                    <c:v>Accompagnement par le formateur en partie bénéfique</c:v>
                  </c:pt>
                  <c:pt idx="2">
                    <c:v>Accompagnement par le formateur non-bénéfique</c:v>
                  </c:pt>
                  <c:pt idx="3">
                    <c:v>Commentaires constructifs de la part de l'EC</c:v>
                  </c:pt>
                  <c:pt idx="4">
                    <c:v>Commentaires en partie constructifs de la part de l'EC</c:v>
                  </c:pt>
                  <c:pt idx="5">
                    <c:v>Pas de commentaires constructifs de la part de l'EC</c:v>
                  </c:pt>
                  <c:pt idx="6">
                    <c:v>Rencontres très suffisantes avec l'EC</c:v>
                  </c:pt>
                  <c:pt idx="7">
                    <c:v>Rencontres suffisantes avec l'EC</c:v>
                  </c:pt>
                  <c:pt idx="8">
                    <c:v>Rencontres assez suffisantes avec l'EC</c:v>
                  </c:pt>
                  <c:pt idx="9">
                    <c:v>Rencontres insuffisantes avec l'EC</c:v>
                  </c:pt>
                  <c:pt idx="10">
                    <c:v>Aucune idée</c:v>
                  </c:pt>
                  <c:pt idx="11">
                    <c:v>Développement de votre habileté d’écoute et de compréhension </c:v>
                  </c:pt>
                  <c:pt idx="12">
                    <c:v>Développement de votre habileté de communication personnelle</c:v>
                  </c:pt>
                  <c:pt idx="13">
                    <c:v>Développement de votre habileté de travail en équipe</c:v>
                  </c:pt>
                  <c:pt idx="14">
                    <c:v>Développement de votre habileté de développement professionnel</c:v>
                  </c:pt>
                  <c:pt idx="15">
                    <c:v>Contacts utiles pour votre carrière d'éducateur</c:v>
                  </c:pt>
                  <c:pt idx="16">
                    <c:v>Contacts en partie utiles pour votre carrière d'éducateur</c:v>
                  </c:pt>
                  <c:pt idx="17">
                    <c:v>Contacts inutiles pour votre carrière d'éducateur</c:v>
                  </c:pt>
                  <c:pt idx="18">
                    <c:v>Vous avez envie de poursuivre ce travail</c:v>
                  </c:pt>
                  <c:pt idx="19">
                    <c:v>Vous avez en partie envie de poursuivre ce travail</c:v>
                  </c:pt>
                  <c:pt idx="20">
                    <c:v>Vous n'avez pas envie de poursuivre ce travail</c:v>
                  </c:pt>
                  <c:pt idx="21">
                    <c:v>Démarches de la RAR très bénéfiques</c:v>
                  </c:pt>
                  <c:pt idx="22">
                    <c:v>Démarches de la RAR bénéfiques</c:v>
                  </c:pt>
                  <c:pt idx="23">
                    <c:v>Démarches de la RAR assez bénéfiques</c:v>
                  </c:pt>
                  <c:pt idx="24">
                    <c:v>Démarches de la RAR non-bénéfiques</c:v>
                  </c:pt>
                </c:lvl>
                <c:lvl>
                  <c:pt idx="0">
                    <c:v>Q 8 </c:v>
                  </c:pt>
                  <c:pt idx="3">
                    <c:v>Q 9 </c:v>
                  </c:pt>
                  <c:pt idx="6">
                    <c:v>Q 10</c:v>
                  </c:pt>
                  <c:pt idx="11">
                    <c:v>Q 11</c:v>
                  </c:pt>
                  <c:pt idx="15">
                    <c:v>Q 12 </c:v>
                  </c:pt>
                  <c:pt idx="18">
                    <c:v>Q13</c:v>
                  </c:pt>
                  <c:pt idx="21">
                    <c:v>Q 14</c:v>
                  </c:pt>
                </c:lvl>
              </c:multiLvlStrCache>
            </c:multiLvlStrRef>
          </c:cat>
          <c:val>
            <c:numRef>
              <c:f>[Graphiques.xlsx]GIP!$Y$2:$Y$48</c:f>
            </c:numRef>
          </c:val>
        </c:ser>
        <c:ser>
          <c:idx val="23"/>
          <c:order val="23"/>
          <c:tx>
            <c:strRef>
              <c:f>[Graphiques.xlsx]GIP!$Z$1</c:f>
              <c:strCache>
                <c:ptCount val="1"/>
              </c:strCache>
            </c:strRef>
          </c:tx>
          <c:cat>
            <c:multiLvlStrRef>
              <c:f>[Graphiques.xlsx]GIP!$A$2:$B$48</c:f>
              <c:multiLvlStrCache>
                <c:ptCount val="25"/>
                <c:lvl>
                  <c:pt idx="0">
                    <c:v>Accompagnement par le formateur bénéfique</c:v>
                  </c:pt>
                  <c:pt idx="1">
                    <c:v>Accompagnement par le formateur en partie bénéfique</c:v>
                  </c:pt>
                  <c:pt idx="2">
                    <c:v>Accompagnement par le formateur non-bénéfique</c:v>
                  </c:pt>
                  <c:pt idx="3">
                    <c:v>Commentaires constructifs de la part de l'EC</c:v>
                  </c:pt>
                  <c:pt idx="4">
                    <c:v>Commentaires en partie constructifs de la part de l'EC</c:v>
                  </c:pt>
                  <c:pt idx="5">
                    <c:v>Pas de commentaires constructifs de la part de l'EC</c:v>
                  </c:pt>
                  <c:pt idx="6">
                    <c:v>Rencontres très suffisantes avec l'EC</c:v>
                  </c:pt>
                  <c:pt idx="7">
                    <c:v>Rencontres suffisantes avec l'EC</c:v>
                  </c:pt>
                  <c:pt idx="8">
                    <c:v>Rencontres assez suffisantes avec l'EC</c:v>
                  </c:pt>
                  <c:pt idx="9">
                    <c:v>Rencontres insuffisantes avec l'EC</c:v>
                  </c:pt>
                  <c:pt idx="10">
                    <c:v>Aucune idée</c:v>
                  </c:pt>
                  <c:pt idx="11">
                    <c:v>Développement de votre habileté d’écoute et de compréhension </c:v>
                  </c:pt>
                  <c:pt idx="12">
                    <c:v>Développement de votre habileté de communication personnelle</c:v>
                  </c:pt>
                  <c:pt idx="13">
                    <c:v>Développement de votre habileté de travail en équipe</c:v>
                  </c:pt>
                  <c:pt idx="14">
                    <c:v>Développement de votre habileté de développement professionnel</c:v>
                  </c:pt>
                  <c:pt idx="15">
                    <c:v>Contacts utiles pour votre carrière d'éducateur</c:v>
                  </c:pt>
                  <c:pt idx="16">
                    <c:v>Contacts en partie utiles pour votre carrière d'éducateur</c:v>
                  </c:pt>
                  <c:pt idx="17">
                    <c:v>Contacts inutiles pour votre carrière d'éducateur</c:v>
                  </c:pt>
                  <c:pt idx="18">
                    <c:v>Vous avez envie de poursuivre ce travail</c:v>
                  </c:pt>
                  <c:pt idx="19">
                    <c:v>Vous avez en partie envie de poursuivre ce travail</c:v>
                  </c:pt>
                  <c:pt idx="20">
                    <c:v>Vous n'avez pas envie de poursuivre ce travail</c:v>
                  </c:pt>
                  <c:pt idx="21">
                    <c:v>Démarches de la RAR très bénéfiques</c:v>
                  </c:pt>
                  <c:pt idx="22">
                    <c:v>Démarches de la RAR bénéfiques</c:v>
                  </c:pt>
                  <c:pt idx="23">
                    <c:v>Démarches de la RAR assez bénéfiques</c:v>
                  </c:pt>
                  <c:pt idx="24">
                    <c:v>Démarches de la RAR non-bénéfiques</c:v>
                  </c:pt>
                </c:lvl>
                <c:lvl>
                  <c:pt idx="0">
                    <c:v>Q 8 </c:v>
                  </c:pt>
                  <c:pt idx="3">
                    <c:v>Q 9 </c:v>
                  </c:pt>
                  <c:pt idx="6">
                    <c:v>Q 10</c:v>
                  </c:pt>
                  <c:pt idx="11">
                    <c:v>Q 11</c:v>
                  </c:pt>
                  <c:pt idx="15">
                    <c:v>Q 12 </c:v>
                  </c:pt>
                  <c:pt idx="18">
                    <c:v>Q13</c:v>
                  </c:pt>
                  <c:pt idx="21">
                    <c:v>Q 14</c:v>
                  </c:pt>
                </c:lvl>
              </c:multiLvlStrCache>
            </c:multiLvlStrRef>
          </c:cat>
          <c:val>
            <c:numRef>
              <c:f>[Graphiques.xlsx]GIP!$Z$2:$Z$48</c:f>
            </c:numRef>
          </c:val>
        </c:ser>
        <c:ser>
          <c:idx val="24"/>
          <c:order val="24"/>
          <c:tx>
            <c:strRef>
              <c:f>[Graphiques.xlsx]GIP!$AA$1</c:f>
              <c:strCache>
                <c:ptCount val="1"/>
                <c:pt idx="0">
                  <c:v>Secondaire 2010-2011</c:v>
                </c:pt>
              </c:strCache>
            </c:strRef>
          </c:tx>
          <c:cat>
            <c:multiLvlStrRef>
              <c:f>[Graphiques.xlsx]GIP!$A$2:$B$48</c:f>
              <c:multiLvlStrCache>
                <c:ptCount val="25"/>
                <c:lvl>
                  <c:pt idx="0">
                    <c:v>Accompagnement par le formateur bénéfique</c:v>
                  </c:pt>
                  <c:pt idx="1">
                    <c:v>Accompagnement par le formateur en partie bénéfique</c:v>
                  </c:pt>
                  <c:pt idx="2">
                    <c:v>Accompagnement par le formateur non-bénéfique</c:v>
                  </c:pt>
                  <c:pt idx="3">
                    <c:v>Commentaires constructifs de la part de l'EC</c:v>
                  </c:pt>
                  <c:pt idx="4">
                    <c:v>Commentaires en partie constructifs de la part de l'EC</c:v>
                  </c:pt>
                  <c:pt idx="5">
                    <c:v>Pas de commentaires constructifs de la part de l'EC</c:v>
                  </c:pt>
                  <c:pt idx="6">
                    <c:v>Rencontres très suffisantes avec l'EC</c:v>
                  </c:pt>
                  <c:pt idx="7">
                    <c:v>Rencontres suffisantes avec l'EC</c:v>
                  </c:pt>
                  <c:pt idx="8">
                    <c:v>Rencontres assez suffisantes avec l'EC</c:v>
                  </c:pt>
                  <c:pt idx="9">
                    <c:v>Rencontres insuffisantes avec l'EC</c:v>
                  </c:pt>
                  <c:pt idx="10">
                    <c:v>Aucune idée</c:v>
                  </c:pt>
                  <c:pt idx="11">
                    <c:v>Développement de votre habileté d’écoute et de compréhension </c:v>
                  </c:pt>
                  <c:pt idx="12">
                    <c:v>Développement de votre habileté de communication personnelle</c:v>
                  </c:pt>
                  <c:pt idx="13">
                    <c:v>Développement de votre habileté de travail en équipe</c:v>
                  </c:pt>
                  <c:pt idx="14">
                    <c:v>Développement de votre habileté de développement professionnel</c:v>
                  </c:pt>
                  <c:pt idx="15">
                    <c:v>Contacts utiles pour votre carrière d'éducateur</c:v>
                  </c:pt>
                  <c:pt idx="16">
                    <c:v>Contacts en partie utiles pour votre carrière d'éducateur</c:v>
                  </c:pt>
                  <c:pt idx="17">
                    <c:v>Contacts inutiles pour votre carrière d'éducateur</c:v>
                  </c:pt>
                  <c:pt idx="18">
                    <c:v>Vous avez envie de poursuivre ce travail</c:v>
                  </c:pt>
                  <c:pt idx="19">
                    <c:v>Vous avez en partie envie de poursuivre ce travail</c:v>
                  </c:pt>
                  <c:pt idx="20">
                    <c:v>Vous n'avez pas envie de poursuivre ce travail</c:v>
                  </c:pt>
                  <c:pt idx="21">
                    <c:v>Démarches de la RAR très bénéfiques</c:v>
                  </c:pt>
                  <c:pt idx="22">
                    <c:v>Démarches de la RAR bénéfiques</c:v>
                  </c:pt>
                  <c:pt idx="23">
                    <c:v>Démarches de la RAR assez bénéfiques</c:v>
                  </c:pt>
                  <c:pt idx="24">
                    <c:v>Démarches de la RAR non-bénéfiques</c:v>
                  </c:pt>
                </c:lvl>
                <c:lvl>
                  <c:pt idx="0">
                    <c:v>Q 8 </c:v>
                  </c:pt>
                  <c:pt idx="3">
                    <c:v>Q 9 </c:v>
                  </c:pt>
                  <c:pt idx="6">
                    <c:v>Q 10</c:v>
                  </c:pt>
                  <c:pt idx="11">
                    <c:v>Q 11</c:v>
                  </c:pt>
                  <c:pt idx="15">
                    <c:v>Q 12 </c:v>
                  </c:pt>
                  <c:pt idx="18">
                    <c:v>Q13</c:v>
                  </c:pt>
                  <c:pt idx="21">
                    <c:v>Q 14</c:v>
                  </c:pt>
                </c:lvl>
              </c:multiLvlStrCache>
            </c:multiLvlStrRef>
          </c:cat>
          <c:val>
            <c:numRef>
              <c:f>[Graphiques.xlsx]GIP!$AA$2:$AA$48</c:f>
              <c:numCache>
                <c:formatCode>General</c:formatCode>
                <c:ptCount val="25"/>
                <c:pt idx="0">
                  <c:v>5</c:v>
                </c:pt>
                <c:pt idx="1">
                  <c:v>1</c:v>
                </c:pt>
                <c:pt idx="2">
                  <c:v>0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3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  <c:pt idx="11">
                  <c:v>5</c:v>
                </c:pt>
                <c:pt idx="12">
                  <c:v>4</c:v>
                </c:pt>
                <c:pt idx="13">
                  <c:v>5</c:v>
                </c:pt>
                <c:pt idx="14">
                  <c:v>4</c:v>
                </c:pt>
                <c:pt idx="15">
                  <c:v>0</c:v>
                </c:pt>
                <c:pt idx="16">
                  <c:v>2</c:v>
                </c:pt>
                <c:pt idx="17">
                  <c:v>3</c:v>
                </c:pt>
                <c:pt idx="18">
                  <c:v>0</c:v>
                </c:pt>
                <c:pt idx="19">
                  <c:v>1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</c:v>
                </c:pt>
              </c:numCache>
            </c:numRef>
          </c:val>
        </c:ser>
        <c:axId val="132627840"/>
        <c:axId val="132777088"/>
      </c:barChart>
      <c:catAx>
        <c:axId val="132627840"/>
        <c:scaling>
          <c:orientation val="minMax"/>
        </c:scaling>
        <c:axPos val="b"/>
        <c:tickLblPos val="nextTo"/>
        <c:crossAx val="132777088"/>
        <c:crosses val="autoZero"/>
        <c:auto val="1"/>
        <c:lblAlgn val="ctr"/>
        <c:lblOffset val="100"/>
      </c:catAx>
      <c:valAx>
        <c:axId val="132777088"/>
        <c:scaling>
          <c:orientation val="minMax"/>
        </c:scaling>
        <c:axPos val="l"/>
        <c:majorGridlines/>
        <c:numFmt formatCode="General" sourceLinked="1"/>
        <c:tickLblPos val="nextTo"/>
        <c:crossAx val="13262784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800"/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5"/>
  <c:chart>
    <c:plotArea>
      <c:layout/>
      <c:barChart>
        <c:barDir val="col"/>
        <c:grouping val="clustered"/>
        <c:ser>
          <c:idx val="0"/>
          <c:order val="0"/>
          <c:tx>
            <c:strRef>
              <c:f>'[Graphiques (Autosaved).xlsx]Parents'!$C$1</c:f>
              <c:strCache>
                <c:ptCount val="1"/>
                <c:pt idx="0">
                  <c:v>Primaire</c:v>
                </c:pt>
              </c:strCache>
            </c:strRef>
          </c:tx>
          <c:cat>
            <c:multiLvlStrRef>
              <c:f>'[Graphiques (Autosaved).xlsx]Parents'!$A$2:$B$34</c:f>
              <c:multiLvlStrCache>
                <c:ptCount val="33"/>
                <c:lvl>
                  <c:pt idx="0">
                    <c:v>Confiance en soi: progrès</c:v>
                  </c:pt>
                  <c:pt idx="1">
                    <c:v>Confiance en soi: par moments</c:v>
                  </c:pt>
                  <c:pt idx="2">
                    <c:v>Confiance en soi: pas de changement</c:v>
                  </c:pt>
                  <c:pt idx="3">
                    <c:v>Autonomie: progrès</c:v>
                  </c:pt>
                  <c:pt idx="4">
                    <c:v>Autonomie: par moments</c:v>
                  </c:pt>
                  <c:pt idx="5">
                    <c:v>Autonomie: pas de changement</c:v>
                  </c:pt>
                  <c:pt idx="6">
                    <c:v>Dialogue: progrès</c:v>
                  </c:pt>
                  <c:pt idx="7">
                    <c:v>Dialogue: par moments</c:v>
                  </c:pt>
                  <c:pt idx="8">
                    <c:v>Dialogue: pas de changement</c:v>
                  </c:pt>
                  <c:pt idx="9">
                    <c:v>Changement du contexte de travail: progrès</c:v>
                  </c:pt>
                  <c:pt idx="10">
                    <c:v>Changement du contexte de travail: par moments</c:v>
                  </c:pt>
                  <c:pt idx="11">
                    <c:v>Changement du contexte de travail: pas de changement</c:v>
                  </c:pt>
                  <c:pt idx="12">
                    <c:v>Etapes à suivre dans leurs études: progrès</c:v>
                  </c:pt>
                  <c:pt idx="13">
                    <c:v>Etapes à suivre dans leurs études: par moments</c:v>
                  </c:pt>
                  <c:pt idx="14">
                    <c:v>Etapes à suivre dans leurs études: pas de changement</c:v>
                  </c:pt>
                  <c:pt idx="15">
                    <c:v>Progrès clair au niveau des notes</c:v>
                  </c:pt>
                  <c:pt idx="16">
                    <c:v>Pas de changement au niveau des notes</c:v>
                  </c:pt>
                  <c:pt idx="17">
                    <c:v>Leurs attentes vis-à-vis de leurs enfants: progrès</c:v>
                  </c:pt>
                  <c:pt idx="18">
                    <c:v>Leurs attentes vis-à-vis de leurs enfants: possibilité de changement</c:v>
                  </c:pt>
                  <c:pt idx="19">
                    <c:v>Leurs attentes vis-à-vis de leurs enfants: pas de changement</c:v>
                  </c:pt>
                  <c:pt idx="20">
                    <c:v>Changement de leur conception des difficultés</c:v>
                  </c:pt>
                  <c:pt idx="21">
                    <c:v>Changement modéré de leur conception des difficultés</c:v>
                  </c:pt>
                  <c:pt idx="22">
                    <c:v>Pas de changement de leur conception des difficultés</c:v>
                  </c:pt>
                  <c:pt idx="23">
                    <c:v>Croient que leurs enfants peuvent progresser</c:v>
                  </c:pt>
                  <c:pt idx="24">
                    <c:v>Ne croient pas que leurs enfants peuvent progresser</c:v>
                  </c:pt>
                  <c:pt idx="25">
                    <c:v>Pensent qu'ils peuvent aider leurs enfants</c:v>
                  </c:pt>
                  <c:pt idx="26">
                    <c:v>Ne pensent pas qu'ils peuvent aider leurs enfants</c:v>
                  </c:pt>
                  <c:pt idx="27">
                    <c:v>Leurs attentes vis-à-vis de l'école: progrès</c:v>
                  </c:pt>
                  <c:pt idx="28">
                    <c:v>Leurs attentes vis-à-vis de l'école: possibilité de changement</c:v>
                  </c:pt>
                  <c:pt idx="29">
                    <c:v>Leurs attentes vis-à-vis de l'école: pas de changement</c:v>
                  </c:pt>
                  <c:pt idx="30">
                    <c:v>Attentes quant à la matière enseignée par le GIP: progrès</c:v>
                  </c:pt>
                  <c:pt idx="31">
                    <c:v>Attentes quant à la matière enseignée par le GIP: par moments</c:v>
                  </c:pt>
                  <c:pt idx="32">
                    <c:v>Attentes quant à la matière enseignée par le GIP: pas de changement</c:v>
                  </c:pt>
                </c:lvl>
                <c:lvl>
                  <c:pt idx="0">
                    <c:v>Q 1</c:v>
                  </c:pt>
                  <c:pt idx="3">
                    <c:v>Q 2</c:v>
                  </c:pt>
                  <c:pt idx="6">
                    <c:v>Q 3</c:v>
                  </c:pt>
                  <c:pt idx="9">
                    <c:v>Q 4</c:v>
                  </c:pt>
                  <c:pt idx="12">
                    <c:v>Q 5</c:v>
                  </c:pt>
                  <c:pt idx="15">
                    <c:v>Q 6</c:v>
                  </c:pt>
                  <c:pt idx="17">
                    <c:v>Q 7</c:v>
                  </c:pt>
                  <c:pt idx="20">
                    <c:v>Q 8</c:v>
                  </c:pt>
                  <c:pt idx="23">
                    <c:v>Q 9</c:v>
                  </c:pt>
                  <c:pt idx="25">
                    <c:v>Q 10</c:v>
                  </c:pt>
                  <c:pt idx="27">
                    <c:v>Q 11</c:v>
                  </c:pt>
                  <c:pt idx="30">
                    <c:v>Q 12</c:v>
                  </c:pt>
                </c:lvl>
              </c:multiLvlStrCache>
            </c:multiLvlStrRef>
          </c:cat>
          <c:val>
            <c:numRef>
              <c:f>'[Graphiques (Autosaved).xlsx]Parents'!$C$2:$C$34</c:f>
            </c:numRef>
          </c:val>
        </c:ser>
        <c:ser>
          <c:idx val="1"/>
          <c:order val="1"/>
          <c:tx>
            <c:strRef>
              <c:f>'[Graphiques (Autosaved).xlsx]Parents'!$D$1</c:f>
              <c:strCache>
                <c:ptCount val="1"/>
              </c:strCache>
            </c:strRef>
          </c:tx>
          <c:cat>
            <c:multiLvlStrRef>
              <c:f>'[Graphiques (Autosaved).xlsx]Parents'!$A$2:$B$34</c:f>
              <c:multiLvlStrCache>
                <c:ptCount val="33"/>
                <c:lvl>
                  <c:pt idx="0">
                    <c:v>Confiance en soi: progrès</c:v>
                  </c:pt>
                  <c:pt idx="1">
                    <c:v>Confiance en soi: par moments</c:v>
                  </c:pt>
                  <c:pt idx="2">
                    <c:v>Confiance en soi: pas de changement</c:v>
                  </c:pt>
                  <c:pt idx="3">
                    <c:v>Autonomie: progrès</c:v>
                  </c:pt>
                  <c:pt idx="4">
                    <c:v>Autonomie: par moments</c:v>
                  </c:pt>
                  <c:pt idx="5">
                    <c:v>Autonomie: pas de changement</c:v>
                  </c:pt>
                  <c:pt idx="6">
                    <c:v>Dialogue: progrès</c:v>
                  </c:pt>
                  <c:pt idx="7">
                    <c:v>Dialogue: par moments</c:v>
                  </c:pt>
                  <c:pt idx="8">
                    <c:v>Dialogue: pas de changement</c:v>
                  </c:pt>
                  <c:pt idx="9">
                    <c:v>Changement du contexte de travail: progrès</c:v>
                  </c:pt>
                  <c:pt idx="10">
                    <c:v>Changement du contexte de travail: par moments</c:v>
                  </c:pt>
                  <c:pt idx="11">
                    <c:v>Changement du contexte de travail: pas de changement</c:v>
                  </c:pt>
                  <c:pt idx="12">
                    <c:v>Etapes à suivre dans leurs études: progrès</c:v>
                  </c:pt>
                  <c:pt idx="13">
                    <c:v>Etapes à suivre dans leurs études: par moments</c:v>
                  </c:pt>
                  <c:pt idx="14">
                    <c:v>Etapes à suivre dans leurs études: pas de changement</c:v>
                  </c:pt>
                  <c:pt idx="15">
                    <c:v>Progrès clair au niveau des notes</c:v>
                  </c:pt>
                  <c:pt idx="16">
                    <c:v>Pas de changement au niveau des notes</c:v>
                  </c:pt>
                  <c:pt idx="17">
                    <c:v>Leurs attentes vis-à-vis de leurs enfants: progrès</c:v>
                  </c:pt>
                  <c:pt idx="18">
                    <c:v>Leurs attentes vis-à-vis de leurs enfants: possibilité de changement</c:v>
                  </c:pt>
                  <c:pt idx="19">
                    <c:v>Leurs attentes vis-à-vis de leurs enfants: pas de changement</c:v>
                  </c:pt>
                  <c:pt idx="20">
                    <c:v>Changement de leur conception des difficultés</c:v>
                  </c:pt>
                  <c:pt idx="21">
                    <c:v>Changement modéré de leur conception des difficultés</c:v>
                  </c:pt>
                  <c:pt idx="22">
                    <c:v>Pas de changement de leur conception des difficultés</c:v>
                  </c:pt>
                  <c:pt idx="23">
                    <c:v>Croient que leurs enfants peuvent progresser</c:v>
                  </c:pt>
                  <c:pt idx="24">
                    <c:v>Ne croient pas que leurs enfants peuvent progresser</c:v>
                  </c:pt>
                  <c:pt idx="25">
                    <c:v>Pensent qu'ils peuvent aider leurs enfants</c:v>
                  </c:pt>
                  <c:pt idx="26">
                    <c:v>Ne pensent pas qu'ils peuvent aider leurs enfants</c:v>
                  </c:pt>
                  <c:pt idx="27">
                    <c:v>Leurs attentes vis-à-vis de l'école: progrès</c:v>
                  </c:pt>
                  <c:pt idx="28">
                    <c:v>Leurs attentes vis-à-vis de l'école: possibilité de changement</c:v>
                  </c:pt>
                  <c:pt idx="29">
                    <c:v>Leurs attentes vis-à-vis de l'école: pas de changement</c:v>
                  </c:pt>
                  <c:pt idx="30">
                    <c:v>Attentes quant à la matière enseignée par le GIP: progrès</c:v>
                  </c:pt>
                  <c:pt idx="31">
                    <c:v>Attentes quant à la matière enseignée par le GIP: par moments</c:v>
                  </c:pt>
                  <c:pt idx="32">
                    <c:v>Attentes quant à la matière enseignée par le GIP: pas de changement</c:v>
                  </c:pt>
                </c:lvl>
                <c:lvl>
                  <c:pt idx="0">
                    <c:v>Q 1</c:v>
                  </c:pt>
                  <c:pt idx="3">
                    <c:v>Q 2</c:v>
                  </c:pt>
                  <c:pt idx="6">
                    <c:v>Q 3</c:v>
                  </c:pt>
                  <c:pt idx="9">
                    <c:v>Q 4</c:v>
                  </c:pt>
                  <c:pt idx="12">
                    <c:v>Q 5</c:v>
                  </c:pt>
                  <c:pt idx="15">
                    <c:v>Q 6</c:v>
                  </c:pt>
                  <c:pt idx="17">
                    <c:v>Q 7</c:v>
                  </c:pt>
                  <c:pt idx="20">
                    <c:v>Q 8</c:v>
                  </c:pt>
                  <c:pt idx="23">
                    <c:v>Q 9</c:v>
                  </c:pt>
                  <c:pt idx="25">
                    <c:v>Q 10</c:v>
                  </c:pt>
                  <c:pt idx="27">
                    <c:v>Q 11</c:v>
                  </c:pt>
                  <c:pt idx="30">
                    <c:v>Q 12</c:v>
                  </c:pt>
                </c:lvl>
              </c:multiLvlStrCache>
            </c:multiLvlStrRef>
          </c:cat>
          <c:val>
            <c:numRef>
              <c:f>'[Graphiques (Autosaved).xlsx]Parents'!$D$2:$D$34</c:f>
            </c:numRef>
          </c:val>
        </c:ser>
        <c:ser>
          <c:idx val="2"/>
          <c:order val="2"/>
          <c:tx>
            <c:strRef>
              <c:f>'[Graphiques (Autosaved).xlsx]Parents'!$E$1</c:f>
              <c:strCache>
                <c:ptCount val="1"/>
              </c:strCache>
            </c:strRef>
          </c:tx>
          <c:cat>
            <c:multiLvlStrRef>
              <c:f>'[Graphiques (Autosaved).xlsx]Parents'!$A$2:$B$34</c:f>
              <c:multiLvlStrCache>
                <c:ptCount val="33"/>
                <c:lvl>
                  <c:pt idx="0">
                    <c:v>Confiance en soi: progrès</c:v>
                  </c:pt>
                  <c:pt idx="1">
                    <c:v>Confiance en soi: par moments</c:v>
                  </c:pt>
                  <c:pt idx="2">
                    <c:v>Confiance en soi: pas de changement</c:v>
                  </c:pt>
                  <c:pt idx="3">
                    <c:v>Autonomie: progrès</c:v>
                  </c:pt>
                  <c:pt idx="4">
                    <c:v>Autonomie: par moments</c:v>
                  </c:pt>
                  <c:pt idx="5">
                    <c:v>Autonomie: pas de changement</c:v>
                  </c:pt>
                  <c:pt idx="6">
                    <c:v>Dialogue: progrès</c:v>
                  </c:pt>
                  <c:pt idx="7">
                    <c:v>Dialogue: par moments</c:v>
                  </c:pt>
                  <c:pt idx="8">
                    <c:v>Dialogue: pas de changement</c:v>
                  </c:pt>
                  <c:pt idx="9">
                    <c:v>Changement du contexte de travail: progrès</c:v>
                  </c:pt>
                  <c:pt idx="10">
                    <c:v>Changement du contexte de travail: par moments</c:v>
                  </c:pt>
                  <c:pt idx="11">
                    <c:v>Changement du contexte de travail: pas de changement</c:v>
                  </c:pt>
                  <c:pt idx="12">
                    <c:v>Etapes à suivre dans leurs études: progrès</c:v>
                  </c:pt>
                  <c:pt idx="13">
                    <c:v>Etapes à suivre dans leurs études: par moments</c:v>
                  </c:pt>
                  <c:pt idx="14">
                    <c:v>Etapes à suivre dans leurs études: pas de changement</c:v>
                  </c:pt>
                  <c:pt idx="15">
                    <c:v>Progrès clair au niveau des notes</c:v>
                  </c:pt>
                  <c:pt idx="16">
                    <c:v>Pas de changement au niveau des notes</c:v>
                  </c:pt>
                  <c:pt idx="17">
                    <c:v>Leurs attentes vis-à-vis de leurs enfants: progrès</c:v>
                  </c:pt>
                  <c:pt idx="18">
                    <c:v>Leurs attentes vis-à-vis de leurs enfants: possibilité de changement</c:v>
                  </c:pt>
                  <c:pt idx="19">
                    <c:v>Leurs attentes vis-à-vis de leurs enfants: pas de changement</c:v>
                  </c:pt>
                  <c:pt idx="20">
                    <c:v>Changement de leur conception des difficultés</c:v>
                  </c:pt>
                  <c:pt idx="21">
                    <c:v>Changement modéré de leur conception des difficultés</c:v>
                  </c:pt>
                  <c:pt idx="22">
                    <c:v>Pas de changement de leur conception des difficultés</c:v>
                  </c:pt>
                  <c:pt idx="23">
                    <c:v>Croient que leurs enfants peuvent progresser</c:v>
                  </c:pt>
                  <c:pt idx="24">
                    <c:v>Ne croient pas que leurs enfants peuvent progresser</c:v>
                  </c:pt>
                  <c:pt idx="25">
                    <c:v>Pensent qu'ils peuvent aider leurs enfants</c:v>
                  </c:pt>
                  <c:pt idx="26">
                    <c:v>Ne pensent pas qu'ils peuvent aider leurs enfants</c:v>
                  </c:pt>
                  <c:pt idx="27">
                    <c:v>Leurs attentes vis-à-vis de l'école: progrès</c:v>
                  </c:pt>
                  <c:pt idx="28">
                    <c:v>Leurs attentes vis-à-vis de l'école: possibilité de changement</c:v>
                  </c:pt>
                  <c:pt idx="29">
                    <c:v>Leurs attentes vis-à-vis de l'école: pas de changement</c:v>
                  </c:pt>
                  <c:pt idx="30">
                    <c:v>Attentes quant à la matière enseignée par le GIP: progrès</c:v>
                  </c:pt>
                  <c:pt idx="31">
                    <c:v>Attentes quant à la matière enseignée par le GIP: par moments</c:v>
                  </c:pt>
                  <c:pt idx="32">
                    <c:v>Attentes quant à la matière enseignée par le GIP: pas de changement</c:v>
                  </c:pt>
                </c:lvl>
                <c:lvl>
                  <c:pt idx="0">
                    <c:v>Q 1</c:v>
                  </c:pt>
                  <c:pt idx="3">
                    <c:v>Q 2</c:v>
                  </c:pt>
                  <c:pt idx="6">
                    <c:v>Q 3</c:v>
                  </c:pt>
                  <c:pt idx="9">
                    <c:v>Q 4</c:v>
                  </c:pt>
                  <c:pt idx="12">
                    <c:v>Q 5</c:v>
                  </c:pt>
                  <c:pt idx="15">
                    <c:v>Q 6</c:v>
                  </c:pt>
                  <c:pt idx="17">
                    <c:v>Q 7</c:v>
                  </c:pt>
                  <c:pt idx="20">
                    <c:v>Q 8</c:v>
                  </c:pt>
                  <c:pt idx="23">
                    <c:v>Q 9</c:v>
                  </c:pt>
                  <c:pt idx="25">
                    <c:v>Q 10</c:v>
                  </c:pt>
                  <c:pt idx="27">
                    <c:v>Q 11</c:v>
                  </c:pt>
                  <c:pt idx="30">
                    <c:v>Q 12</c:v>
                  </c:pt>
                </c:lvl>
              </c:multiLvlStrCache>
            </c:multiLvlStrRef>
          </c:cat>
          <c:val>
            <c:numRef>
              <c:f>'[Graphiques (Autosaved).xlsx]Parents'!$E$2:$E$34</c:f>
            </c:numRef>
          </c:val>
        </c:ser>
        <c:ser>
          <c:idx val="3"/>
          <c:order val="3"/>
          <c:tx>
            <c:strRef>
              <c:f>'[Graphiques (Autosaved).xlsx]Parents'!$F$1</c:f>
              <c:strCache>
                <c:ptCount val="1"/>
                <c:pt idx="0">
                  <c:v>Primaire 2009-2010</c:v>
                </c:pt>
              </c:strCache>
            </c:strRef>
          </c:tx>
          <c:cat>
            <c:multiLvlStrRef>
              <c:f>'[Graphiques (Autosaved).xlsx]Parents'!$A$2:$B$34</c:f>
              <c:multiLvlStrCache>
                <c:ptCount val="33"/>
                <c:lvl>
                  <c:pt idx="0">
                    <c:v>Confiance en soi: progrès</c:v>
                  </c:pt>
                  <c:pt idx="1">
                    <c:v>Confiance en soi: par moments</c:v>
                  </c:pt>
                  <c:pt idx="2">
                    <c:v>Confiance en soi: pas de changement</c:v>
                  </c:pt>
                  <c:pt idx="3">
                    <c:v>Autonomie: progrès</c:v>
                  </c:pt>
                  <c:pt idx="4">
                    <c:v>Autonomie: par moments</c:v>
                  </c:pt>
                  <c:pt idx="5">
                    <c:v>Autonomie: pas de changement</c:v>
                  </c:pt>
                  <c:pt idx="6">
                    <c:v>Dialogue: progrès</c:v>
                  </c:pt>
                  <c:pt idx="7">
                    <c:v>Dialogue: par moments</c:v>
                  </c:pt>
                  <c:pt idx="8">
                    <c:v>Dialogue: pas de changement</c:v>
                  </c:pt>
                  <c:pt idx="9">
                    <c:v>Changement du contexte de travail: progrès</c:v>
                  </c:pt>
                  <c:pt idx="10">
                    <c:v>Changement du contexte de travail: par moments</c:v>
                  </c:pt>
                  <c:pt idx="11">
                    <c:v>Changement du contexte de travail: pas de changement</c:v>
                  </c:pt>
                  <c:pt idx="12">
                    <c:v>Etapes à suivre dans leurs études: progrès</c:v>
                  </c:pt>
                  <c:pt idx="13">
                    <c:v>Etapes à suivre dans leurs études: par moments</c:v>
                  </c:pt>
                  <c:pt idx="14">
                    <c:v>Etapes à suivre dans leurs études: pas de changement</c:v>
                  </c:pt>
                  <c:pt idx="15">
                    <c:v>Progrès clair au niveau des notes</c:v>
                  </c:pt>
                  <c:pt idx="16">
                    <c:v>Pas de changement au niveau des notes</c:v>
                  </c:pt>
                  <c:pt idx="17">
                    <c:v>Leurs attentes vis-à-vis de leurs enfants: progrès</c:v>
                  </c:pt>
                  <c:pt idx="18">
                    <c:v>Leurs attentes vis-à-vis de leurs enfants: possibilité de changement</c:v>
                  </c:pt>
                  <c:pt idx="19">
                    <c:v>Leurs attentes vis-à-vis de leurs enfants: pas de changement</c:v>
                  </c:pt>
                  <c:pt idx="20">
                    <c:v>Changement de leur conception des difficultés</c:v>
                  </c:pt>
                  <c:pt idx="21">
                    <c:v>Changement modéré de leur conception des difficultés</c:v>
                  </c:pt>
                  <c:pt idx="22">
                    <c:v>Pas de changement de leur conception des difficultés</c:v>
                  </c:pt>
                  <c:pt idx="23">
                    <c:v>Croient que leurs enfants peuvent progresser</c:v>
                  </c:pt>
                  <c:pt idx="24">
                    <c:v>Ne croient pas que leurs enfants peuvent progresser</c:v>
                  </c:pt>
                  <c:pt idx="25">
                    <c:v>Pensent qu'ils peuvent aider leurs enfants</c:v>
                  </c:pt>
                  <c:pt idx="26">
                    <c:v>Ne pensent pas qu'ils peuvent aider leurs enfants</c:v>
                  </c:pt>
                  <c:pt idx="27">
                    <c:v>Leurs attentes vis-à-vis de l'école: progrès</c:v>
                  </c:pt>
                  <c:pt idx="28">
                    <c:v>Leurs attentes vis-à-vis de l'école: possibilité de changement</c:v>
                  </c:pt>
                  <c:pt idx="29">
                    <c:v>Leurs attentes vis-à-vis de l'école: pas de changement</c:v>
                  </c:pt>
                  <c:pt idx="30">
                    <c:v>Attentes quant à la matière enseignée par le GIP: progrès</c:v>
                  </c:pt>
                  <c:pt idx="31">
                    <c:v>Attentes quant à la matière enseignée par le GIP: par moments</c:v>
                  </c:pt>
                  <c:pt idx="32">
                    <c:v>Attentes quant à la matière enseignée par le GIP: pas de changement</c:v>
                  </c:pt>
                </c:lvl>
                <c:lvl>
                  <c:pt idx="0">
                    <c:v>Q 1</c:v>
                  </c:pt>
                  <c:pt idx="3">
                    <c:v>Q 2</c:v>
                  </c:pt>
                  <c:pt idx="6">
                    <c:v>Q 3</c:v>
                  </c:pt>
                  <c:pt idx="9">
                    <c:v>Q 4</c:v>
                  </c:pt>
                  <c:pt idx="12">
                    <c:v>Q 5</c:v>
                  </c:pt>
                  <c:pt idx="15">
                    <c:v>Q 6</c:v>
                  </c:pt>
                  <c:pt idx="17">
                    <c:v>Q 7</c:v>
                  </c:pt>
                  <c:pt idx="20">
                    <c:v>Q 8</c:v>
                  </c:pt>
                  <c:pt idx="23">
                    <c:v>Q 9</c:v>
                  </c:pt>
                  <c:pt idx="25">
                    <c:v>Q 10</c:v>
                  </c:pt>
                  <c:pt idx="27">
                    <c:v>Q 11</c:v>
                  </c:pt>
                  <c:pt idx="30">
                    <c:v>Q 12</c:v>
                  </c:pt>
                </c:lvl>
              </c:multiLvlStrCache>
            </c:multiLvlStrRef>
          </c:cat>
          <c:val>
            <c:numRef>
              <c:f>'[Graphiques (Autosaved).xlsx]Parents'!$F$2:$F$34</c:f>
              <c:numCache>
                <c:formatCode>General</c:formatCode>
                <c:ptCount val="33"/>
                <c:pt idx="0">
                  <c:v>18</c:v>
                </c:pt>
                <c:pt idx="1">
                  <c:v>0</c:v>
                </c:pt>
                <c:pt idx="2">
                  <c:v>3</c:v>
                </c:pt>
                <c:pt idx="3">
                  <c:v>17</c:v>
                </c:pt>
                <c:pt idx="4">
                  <c:v>0</c:v>
                </c:pt>
                <c:pt idx="5">
                  <c:v>4</c:v>
                </c:pt>
                <c:pt idx="6">
                  <c:v>18</c:v>
                </c:pt>
                <c:pt idx="7">
                  <c:v>0</c:v>
                </c:pt>
                <c:pt idx="8">
                  <c:v>3</c:v>
                </c:pt>
                <c:pt idx="9">
                  <c:v>16</c:v>
                </c:pt>
                <c:pt idx="10">
                  <c:v>0</c:v>
                </c:pt>
                <c:pt idx="11">
                  <c:v>5</c:v>
                </c:pt>
                <c:pt idx="12">
                  <c:v>16</c:v>
                </c:pt>
                <c:pt idx="13">
                  <c:v>0</c:v>
                </c:pt>
                <c:pt idx="14">
                  <c:v>5</c:v>
                </c:pt>
                <c:pt idx="15">
                  <c:v>16</c:v>
                </c:pt>
                <c:pt idx="16">
                  <c:v>5</c:v>
                </c:pt>
                <c:pt idx="17">
                  <c:v>17</c:v>
                </c:pt>
                <c:pt idx="18">
                  <c:v>0</c:v>
                </c:pt>
                <c:pt idx="19">
                  <c:v>4</c:v>
                </c:pt>
                <c:pt idx="20">
                  <c:v>18</c:v>
                </c:pt>
                <c:pt idx="21">
                  <c:v>0</c:v>
                </c:pt>
                <c:pt idx="22">
                  <c:v>3</c:v>
                </c:pt>
                <c:pt idx="23">
                  <c:v>20</c:v>
                </c:pt>
                <c:pt idx="24">
                  <c:v>1</c:v>
                </c:pt>
                <c:pt idx="25">
                  <c:v>16</c:v>
                </c:pt>
                <c:pt idx="26">
                  <c:v>3</c:v>
                </c:pt>
                <c:pt idx="27">
                  <c:v>15</c:v>
                </c:pt>
                <c:pt idx="28">
                  <c:v>0</c:v>
                </c:pt>
                <c:pt idx="29">
                  <c:v>0</c:v>
                </c:pt>
                <c:pt idx="30">
                  <c:v>15</c:v>
                </c:pt>
                <c:pt idx="31">
                  <c:v>0</c:v>
                </c:pt>
                <c:pt idx="32">
                  <c:v>0</c:v>
                </c:pt>
              </c:numCache>
            </c:numRef>
          </c:val>
        </c:ser>
        <c:ser>
          <c:idx val="4"/>
          <c:order val="4"/>
          <c:tx>
            <c:strRef>
              <c:f>'[Graphiques (Autosaved).xlsx]Parents'!$G$1</c:f>
              <c:strCache>
                <c:ptCount val="1"/>
                <c:pt idx="0">
                  <c:v>Primaire 2010-2011</c:v>
                </c:pt>
              </c:strCache>
            </c:strRef>
          </c:tx>
          <c:cat>
            <c:multiLvlStrRef>
              <c:f>'[Graphiques (Autosaved).xlsx]Parents'!$A$2:$B$34</c:f>
              <c:multiLvlStrCache>
                <c:ptCount val="33"/>
                <c:lvl>
                  <c:pt idx="0">
                    <c:v>Confiance en soi: progrès</c:v>
                  </c:pt>
                  <c:pt idx="1">
                    <c:v>Confiance en soi: par moments</c:v>
                  </c:pt>
                  <c:pt idx="2">
                    <c:v>Confiance en soi: pas de changement</c:v>
                  </c:pt>
                  <c:pt idx="3">
                    <c:v>Autonomie: progrès</c:v>
                  </c:pt>
                  <c:pt idx="4">
                    <c:v>Autonomie: par moments</c:v>
                  </c:pt>
                  <c:pt idx="5">
                    <c:v>Autonomie: pas de changement</c:v>
                  </c:pt>
                  <c:pt idx="6">
                    <c:v>Dialogue: progrès</c:v>
                  </c:pt>
                  <c:pt idx="7">
                    <c:v>Dialogue: par moments</c:v>
                  </c:pt>
                  <c:pt idx="8">
                    <c:v>Dialogue: pas de changement</c:v>
                  </c:pt>
                  <c:pt idx="9">
                    <c:v>Changement du contexte de travail: progrès</c:v>
                  </c:pt>
                  <c:pt idx="10">
                    <c:v>Changement du contexte de travail: par moments</c:v>
                  </c:pt>
                  <c:pt idx="11">
                    <c:v>Changement du contexte de travail: pas de changement</c:v>
                  </c:pt>
                  <c:pt idx="12">
                    <c:v>Etapes à suivre dans leurs études: progrès</c:v>
                  </c:pt>
                  <c:pt idx="13">
                    <c:v>Etapes à suivre dans leurs études: par moments</c:v>
                  </c:pt>
                  <c:pt idx="14">
                    <c:v>Etapes à suivre dans leurs études: pas de changement</c:v>
                  </c:pt>
                  <c:pt idx="15">
                    <c:v>Progrès clair au niveau des notes</c:v>
                  </c:pt>
                  <c:pt idx="16">
                    <c:v>Pas de changement au niveau des notes</c:v>
                  </c:pt>
                  <c:pt idx="17">
                    <c:v>Leurs attentes vis-à-vis de leurs enfants: progrès</c:v>
                  </c:pt>
                  <c:pt idx="18">
                    <c:v>Leurs attentes vis-à-vis de leurs enfants: possibilité de changement</c:v>
                  </c:pt>
                  <c:pt idx="19">
                    <c:v>Leurs attentes vis-à-vis de leurs enfants: pas de changement</c:v>
                  </c:pt>
                  <c:pt idx="20">
                    <c:v>Changement de leur conception des difficultés</c:v>
                  </c:pt>
                  <c:pt idx="21">
                    <c:v>Changement modéré de leur conception des difficultés</c:v>
                  </c:pt>
                  <c:pt idx="22">
                    <c:v>Pas de changement de leur conception des difficultés</c:v>
                  </c:pt>
                  <c:pt idx="23">
                    <c:v>Croient que leurs enfants peuvent progresser</c:v>
                  </c:pt>
                  <c:pt idx="24">
                    <c:v>Ne croient pas que leurs enfants peuvent progresser</c:v>
                  </c:pt>
                  <c:pt idx="25">
                    <c:v>Pensent qu'ils peuvent aider leurs enfants</c:v>
                  </c:pt>
                  <c:pt idx="26">
                    <c:v>Ne pensent pas qu'ils peuvent aider leurs enfants</c:v>
                  </c:pt>
                  <c:pt idx="27">
                    <c:v>Leurs attentes vis-à-vis de l'école: progrès</c:v>
                  </c:pt>
                  <c:pt idx="28">
                    <c:v>Leurs attentes vis-à-vis de l'école: possibilité de changement</c:v>
                  </c:pt>
                  <c:pt idx="29">
                    <c:v>Leurs attentes vis-à-vis de l'école: pas de changement</c:v>
                  </c:pt>
                  <c:pt idx="30">
                    <c:v>Attentes quant à la matière enseignée par le GIP: progrès</c:v>
                  </c:pt>
                  <c:pt idx="31">
                    <c:v>Attentes quant à la matière enseignée par le GIP: par moments</c:v>
                  </c:pt>
                  <c:pt idx="32">
                    <c:v>Attentes quant à la matière enseignée par le GIP: pas de changement</c:v>
                  </c:pt>
                </c:lvl>
                <c:lvl>
                  <c:pt idx="0">
                    <c:v>Q 1</c:v>
                  </c:pt>
                  <c:pt idx="3">
                    <c:v>Q 2</c:v>
                  </c:pt>
                  <c:pt idx="6">
                    <c:v>Q 3</c:v>
                  </c:pt>
                  <c:pt idx="9">
                    <c:v>Q 4</c:v>
                  </c:pt>
                  <c:pt idx="12">
                    <c:v>Q 5</c:v>
                  </c:pt>
                  <c:pt idx="15">
                    <c:v>Q 6</c:v>
                  </c:pt>
                  <c:pt idx="17">
                    <c:v>Q 7</c:v>
                  </c:pt>
                  <c:pt idx="20">
                    <c:v>Q 8</c:v>
                  </c:pt>
                  <c:pt idx="23">
                    <c:v>Q 9</c:v>
                  </c:pt>
                  <c:pt idx="25">
                    <c:v>Q 10</c:v>
                  </c:pt>
                  <c:pt idx="27">
                    <c:v>Q 11</c:v>
                  </c:pt>
                  <c:pt idx="30">
                    <c:v>Q 12</c:v>
                  </c:pt>
                </c:lvl>
              </c:multiLvlStrCache>
            </c:multiLvlStrRef>
          </c:cat>
          <c:val>
            <c:numRef>
              <c:f>'[Graphiques (Autosaved).xlsx]Parents'!$G$2:$G$34</c:f>
              <c:numCache>
                <c:formatCode>General</c:formatCode>
                <c:ptCount val="33"/>
                <c:pt idx="0">
                  <c:v>28</c:v>
                </c:pt>
                <c:pt idx="1">
                  <c:v>0</c:v>
                </c:pt>
                <c:pt idx="2">
                  <c:v>5</c:v>
                </c:pt>
                <c:pt idx="3">
                  <c:v>27</c:v>
                </c:pt>
                <c:pt idx="4">
                  <c:v>0</c:v>
                </c:pt>
                <c:pt idx="5">
                  <c:v>6</c:v>
                </c:pt>
                <c:pt idx="6">
                  <c:v>29</c:v>
                </c:pt>
                <c:pt idx="7">
                  <c:v>0</c:v>
                </c:pt>
                <c:pt idx="8">
                  <c:v>4</c:v>
                </c:pt>
                <c:pt idx="9">
                  <c:v>26</c:v>
                </c:pt>
                <c:pt idx="10">
                  <c:v>0</c:v>
                </c:pt>
                <c:pt idx="11">
                  <c:v>7</c:v>
                </c:pt>
                <c:pt idx="12">
                  <c:v>26</c:v>
                </c:pt>
                <c:pt idx="13">
                  <c:v>0</c:v>
                </c:pt>
                <c:pt idx="14">
                  <c:v>7</c:v>
                </c:pt>
                <c:pt idx="15">
                  <c:v>25</c:v>
                </c:pt>
                <c:pt idx="16">
                  <c:v>8</c:v>
                </c:pt>
                <c:pt idx="17">
                  <c:v>27</c:v>
                </c:pt>
                <c:pt idx="18">
                  <c:v>0</c:v>
                </c:pt>
                <c:pt idx="19">
                  <c:v>6</c:v>
                </c:pt>
                <c:pt idx="20">
                  <c:v>28</c:v>
                </c:pt>
                <c:pt idx="21">
                  <c:v>0</c:v>
                </c:pt>
                <c:pt idx="22">
                  <c:v>5</c:v>
                </c:pt>
                <c:pt idx="23">
                  <c:v>32</c:v>
                </c:pt>
                <c:pt idx="24">
                  <c:v>1</c:v>
                </c:pt>
                <c:pt idx="25">
                  <c:v>26</c:v>
                </c:pt>
                <c:pt idx="26">
                  <c:v>3</c:v>
                </c:pt>
                <c:pt idx="27">
                  <c:v>21</c:v>
                </c:pt>
                <c:pt idx="28">
                  <c:v>0</c:v>
                </c:pt>
                <c:pt idx="29">
                  <c:v>0</c:v>
                </c:pt>
                <c:pt idx="30">
                  <c:v>21</c:v>
                </c:pt>
                <c:pt idx="31">
                  <c:v>0</c:v>
                </c:pt>
                <c:pt idx="32">
                  <c:v>0</c:v>
                </c:pt>
              </c:numCache>
            </c:numRef>
          </c:val>
        </c:ser>
        <c:axId val="132820992"/>
        <c:axId val="132822528"/>
      </c:barChart>
      <c:catAx>
        <c:axId val="132820992"/>
        <c:scaling>
          <c:orientation val="minMax"/>
        </c:scaling>
        <c:axPos val="b"/>
        <c:tickLblPos val="nextTo"/>
        <c:crossAx val="132822528"/>
        <c:crosses val="autoZero"/>
        <c:lblAlgn val="ctr"/>
        <c:lblOffset val="100"/>
      </c:catAx>
      <c:valAx>
        <c:axId val="132822528"/>
        <c:scaling>
          <c:orientation val="minMax"/>
        </c:scaling>
        <c:axPos val="l"/>
        <c:majorGridlines/>
        <c:numFmt formatCode="General" sourceLinked="1"/>
        <c:tickLblPos val="nextTo"/>
        <c:crossAx val="13282099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800"/>
      </a:pPr>
      <a:endParaRPr lang="en-US"/>
    </a:p>
  </c:txPr>
  <c:externalData r:id="rId1"/>
</c:chartSpace>
</file>

<file path=ppt/diagrams/_rels/data15.xml.rels><?xml version="1.0" encoding="UTF-8" standalone="yes"?>
<Relationships xmlns="http://schemas.openxmlformats.org/package/2006/relationships"><Relationship Id="rId1" Type="http://schemas.openxmlformats.org/officeDocument/2006/relationships/hyperlink" Target="Atelier%20Responsables%20fr%20final.pdf" TargetMode="External"/></Relationships>
</file>

<file path=ppt/diagrams/_rels/drawing15.xml.rels><?xml version="1.0" encoding="UTF-8" standalone="yes"?>
<Relationships xmlns="http://schemas.openxmlformats.org/package/2006/relationships"><Relationship Id="rId1" Type="http://schemas.openxmlformats.org/officeDocument/2006/relationships/hyperlink" Target="Atelier%20Responsables%20fr%20final.pdf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42B740-7F77-4942-90A6-067E682A46C0}" type="doc">
      <dgm:prSet loTypeId="urn:microsoft.com/office/officeart/2005/8/layout/lProcess3" loCatId="process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F77170-C4D5-4C56-AA12-29AD5AE96584}">
      <dgm:prSet phldrT="[Text]" custT="1"/>
      <dgm:spPr/>
      <dgm:t>
        <a:bodyPr/>
        <a:lstStyle/>
        <a:p>
          <a:pPr algn="just"/>
          <a:r>
            <a:rPr lang="fr-FR" sz="1600" b="1" dirty="0" smtClean="0">
              <a:solidFill>
                <a:schemeClr val="bg1"/>
              </a:solidFill>
            </a:rPr>
            <a:t>Mobiliser  quatre établissements désireux d’entreprendre des actions réfléchies de </a:t>
          </a:r>
          <a:r>
            <a:rPr lang="fr-FR" sz="1600" b="1" dirty="0" err="1" smtClean="0">
              <a:solidFill>
                <a:schemeClr val="bg1"/>
              </a:solidFill>
            </a:rPr>
            <a:t>remédiation</a:t>
          </a:r>
          <a:r>
            <a:rPr lang="fr-FR" sz="1600" b="1" dirty="0" smtClean="0">
              <a:solidFill>
                <a:schemeClr val="bg1"/>
              </a:solidFill>
            </a:rPr>
            <a:t> en collaboration avec l’équipe de chercheurs et sous sa supervision</a:t>
          </a:r>
          <a:endParaRPr lang="en-US" sz="1600" dirty="0">
            <a:solidFill>
              <a:schemeClr val="bg1"/>
            </a:solidFill>
          </a:endParaRPr>
        </a:p>
      </dgm:t>
    </dgm:pt>
    <dgm:pt modelId="{FE3680D8-6364-4B83-8C00-EBB4560FC431}" type="parTrans" cxnId="{58D5F64E-F2B5-4EB1-A616-2E5D2E60D902}">
      <dgm:prSet/>
      <dgm:spPr/>
      <dgm:t>
        <a:bodyPr/>
        <a:lstStyle/>
        <a:p>
          <a:pPr algn="just"/>
          <a:endParaRPr lang="en-US" sz="4400">
            <a:solidFill>
              <a:schemeClr val="bg1"/>
            </a:solidFill>
          </a:endParaRPr>
        </a:p>
      </dgm:t>
    </dgm:pt>
    <dgm:pt modelId="{170DBC1D-43D8-4B35-8940-39EDAB760509}" type="sibTrans" cxnId="{58D5F64E-F2B5-4EB1-A616-2E5D2E60D902}">
      <dgm:prSet/>
      <dgm:spPr/>
      <dgm:t>
        <a:bodyPr/>
        <a:lstStyle/>
        <a:p>
          <a:pPr algn="just"/>
          <a:endParaRPr lang="en-US" sz="4400">
            <a:solidFill>
              <a:schemeClr val="bg1"/>
            </a:solidFill>
          </a:endParaRPr>
        </a:p>
      </dgm:t>
    </dgm:pt>
    <dgm:pt modelId="{F0049875-B69A-4321-BE98-9637EB962AED}">
      <dgm:prSet phldrT="[Text]" custT="1"/>
      <dgm:spPr/>
      <dgm:t>
        <a:bodyPr/>
        <a:lstStyle/>
        <a:p>
          <a:pPr algn="just"/>
          <a:r>
            <a:rPr lang="fr-FR" sz="1600" b="1" dirty="0" smtClean="0">
              <a:solidFill>
                <a:schemeClr val="bg1"/>
              </a:solidFill>
            </a:rPr>
            <a:t>Dans chacun des établissements susmentionnés, organiser, superviser puis évaluer une action de </a:t>
          </a:r>
          <a:r>
            <a:rPr lang="fr-FR" sz="1600" b="1" dirty="0" err="1" smtClean="0">
              <a:solidFill>
                <a:schemeClr val="bg1"/>
              </a:solidFill>
            </a:rPr>
            <a:t>remédiation</a:t>
          </a:r>
          <a:r>
            <a:rPr lang="fr-FR" sz="1600" b="1" dirty="0" smtClean="0">
              <a:solidFill>
                <a:schemeClr val="bg1"/>
              </a:solidFill>
            </a:rPr>
            <a:t> menée par un groupe d’intervention pluridisciplinaire (GIP) animé par un étudiant chercheur (EC) qui enseigne dans l’établissement </a:t>
          </a:r>
          <a:endParaRPr lang="en-US" sz="1600" dirty="0">
            <a:solidFill>
              <a:schemeClr val="bg1"/>
            </a:solidFill>
          </a:endParaRPr>
        </a:p>
      </dgm:t>
    </dgm:pt>
    <dgm:pt modelId="{63345E97-3600-4260-B5FD-3EE1DDD811DF}" type="parTrans" cxnId="{6D4A7770-E38D-4A82-BFAD-A29B1E58C52C}">
      <dgm:prSet/>
      <dgm:spPr/>
      <dgm:t>
        <a:bodyPr/>
        <a:lstStyle/>
        <a:p>
          <a:pPr algn="just"/>
          <a:endParaRPr lang="en-US" sz="4400">
            <a:solidFill>
              <a:schemeClr val="bg1"/>
            </a:solidFill>
          </a:endParaRPr>
        </a:p>
      </dgm:t>
    </dgm:pt>
    <dgm:pt modelId="{7EC5C5F2-FEFE-4E91-93D2-2F53ACA9C6EE}" type="sibTrans" cxnId="{6D4A7770-E38D-4A82-BFAD-A29B1E58C52C}">
      <dgm:prSet/>
      <dgm:spPr/>
      <dgm:t>
        <a:bodyPr/>
        <a:lstStyle/>
        <a:p>
          <a:pPr algn="just"/>
          <a:endParaRPr lang="en-US" sz="4400">
            <a:solidFill>
              <a:schemeClr val="bg1"/>
            </a:solidFill>
          </a:endParaRPr>
        </a:p>
      </dgm:t>
    </dgm:pt>
    <dgm:pt modelId="{1FD74508-B752-4F1C-A096-D09874FBAB16}">
      <dgm:prSet phldrT="[Text]" custT="1"/>
      <dgm:spPr/>
      <dgm:t>
        <a:bodyPr/>
        <a:lstStyle/>
        <a:p>
          <a:pPr algn="just"/>
          <a:r>
            <a:rPr lang="fr-FR" sz="1600" b="1" dirty="0" smtClean="0">
              <a:solidFill>
                <a:schemeClr val="bg1"/>
              </a:solidFill>
            </a:rPr>
            <a:t>Permettre</a:t>
          </a:r>
          <a:r>
            <a:rPr lang="fr-FR" sz="1600" dirty="0" smtClean="0"/>
            <a:t> </a:t>
          </a:r>
          <a:r>
            <a:rPr lang="fr-FR" sz="1600" b="1" dirty="0" smtClean="0">
              <a:solidFill>
                <a:schemeClr val="bg1"/>
              </a:solidFill>
            </a:rPr>
            <a:t>à l’apprenant de reconstruire une image positive du soi-élève et à mieux apprendre en lui assurant un accompagnement personnalisé authentique</a:t>
          </a:r>
          <a:endParaRPr lang="en-US" sz="1600" b="1" dirty="0">
            <a:solidFill>
              <a:schemeClr val="bg1"/>
            </a:solidFill>
          </a:endParaRPr>
        </a:p>
      </dgm:t>
    </dgm:pt>
    <dgm:pt modelId="{EC47BB70-9463-4ADA-874F-89D6F72C771A}" type="parTrans" cxnId="{D7368A41-D37B-4D4D-85FD-64B10F735732}">
      <dgm:prSet/>
      <dgm:spPr/>
      <dgm:t>
        <a:bodyPr/>
        <a:lstStyle/>
        <a:p>
          <a:pPr algn="just"/>
          <a:endParaRPr lang="en-US" sz="4400">
            <a:solidFill>
              <a:schemeClr val="bg1"/>
            </a:solidFill>
          </a:endParaRPr>
        </a:p>
      </dgm:t>
    </dgm:pt>
    <dgm:pt modelId="{B79D7E8C-A367-4A1E-81A3-64BD637A99A0}" type="sibTrans" cxnId="{D7368A41-D37B-4D4D-85FD-64B10F735732}">
      <dgm:prSet/>
      <dgm:spPr/>
      <dgm:t>
        <a:bodyPr/>
        <a:lstStyle/>
        <a:p>
          <a:pPr algn="just"/>
          <a:endParaRPr lang="en-US" sz="4400">
            <a:solidFill>
              <a:schemeClr val="bg1"/>
            </a:solidFill>
          </a:endParaRPr>
        </a:p>
      </dgm:t>
    </dgm:pt>
    <dgm:pt modelId="{45449F3B-0039-4C8F-B1BF-4BFE45E040E0}">
      <dgm:prSet phldrT="[Text]" custT="1"/>
      <dgm:spPr/>
      <dgm:t>
        <a:bodyPr/>
        <a:lstStyle/>
        <a:p>
          <a:pPr algn="just"/>
          <a:r>
            <a:rPr lang="fr-FR" sz="1600" b="1" dirty="0" smtClean="0">
              <a:solidFill>
                <a:schemeClr val="bg1"/>
              </a:solidFill>
            </a:rPr>
            <a:t>Valoriser l’identité professionnelle de l’enseignant engagé dans l’innovation aux yeux de ses collègues et de sa direction</a:t>
          </a:r>
          <a:endParaRPr lang="en-US" sz="1600" b="1" dirty="0">
            <a:solidFill>
              <a:schemeClr val="bg1"/>
            </a:solidFill>
          </a:endParaRPr>
        </a:p>
      </dgm:t>
    </dgm:pt>
    <dgm:pt modelId="{3AD0479C-7723-44C2-9CA2-786D494FEB89}" type="parTrans" cxnId="{976EBB4A-FCBB-414D-8319-9F06EE48C63D}">
      <dgm:prSet/>
      <dgm:spPr/>
      <dgm:t>
        <a:bodyPr/>
        <a:lstStyle/>
        <a:p>
          <a:endParaRPr lang="en-US"/>
        </a:p>
      </dgm:t>
    </dgm:pt>
    <dgm:pt modelId="{DB4C8275-BAE9-4CED-8062-9BE683E4289E}" type="sibTrans" cxnId="{976EBB4A-FCBB-414D-8319-9F06EE48C63D}">
      <dgm:prSet/>
      <dgm:spPr/>
      <dgm:t>
        <a:bodyPr/>
        <a:lstStyle/>
        <a:p>
          <a:endParaRPr lang="en-US"/>
        </a:p>
      </dgm:t>
    </dgm:pt>
    <dgm:pt modelId="{928BB655-9762-4C32-B29D-E91AAF310B27}" type="pres">
      <dgm:prSet presAssocID="{FA42B740-7F77-4942-90A6-067E682A46C0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C038B06-8797-4211-B02C-4BA5479525E8}" type="pres">
      <dgm:prSet presAssocID="{36F77170-C4D5-4C56-AA12-29AD5AE96584}" presName="horFlow" presStyleCnt="0"/>
      <dgm:spPr/>
      <dgm:t>
        <a:bodyPr/>
        <a:lstStyle/>
        <a:p>
          <a:endParaRPr lang="en-US"/>
        </a:p>
      </dgm:t>
    </dgm:pt>
    <dgm:pt modelId="{39F85A02-05FF-4B81-BCF8-07FFDBA9EA23}" type="pres">
      <dgm:prSet presAssocID="{36F77170-C4D5-4C56-AA12-29AD5AE96584}" presName="bigChev" presStyleLbl="node1" presStyleIdx="0" presStyleCnt="4" custScaleX="241509" custLinFactNeighborY="-20184"/>
      <dgm:spPr/>
      <dgm:t>
        <a:bodyPr/>
        <a:lstStyle/>
        <a:p>
          <a:endParaRPr lang="en-US"/>
        </a:p>
      </dgm:t>
    </dgm:pt>
    <dgm:pt modelId="{C645E68F-323D-4A95-A552-4620D4D8C117}" type="pres">
      <dgm:prSet presAssocID="{36F77170-C4D5-4C56-AA12-29AD5AE96584}" presName="vSp" presStyleCnt="0"/>
      <dgm:spPr/>
      <dgm:t>
        <a:bodyPr/>
        <a:lstStyle/>
        <a:p>
          <a:endParaRPr lang="en-US"/>
        </a:p>
      </dgm:t>
    </dgm:pt>
    <dgm:pt modelId="{057AD96F-244F-41F7-A19A-CAB95922643F}" type="pres">
      <dgm:prSet presAssocID="{F0049875-B69A-4321-BE98-9637EB962AED}" presName="horFlow" presStyleCnt="0"/>
      <dgm:spPr/>
    </dgm:pt>
    <dgm:pt modelId="{303794F7-8093-4DF7-BC9E-83CB73A39795}" type="pres">
      <dgm:prSet presAssocID="{F0049875-B69A-4321-BE98-9637EB962AED}" presName="bigChev" presStyleLbl="node1" presStyleIdx="1" presStyleCnt="4" custScaleX="241509" custLinFactNeighborY="-4205"/>
      <dgm:spPr/>
      <dgm:t>
        <a:bodyPr/>
        <a:lstStyle/>
        <a:p>
          <a:endParaRPr lang="en-US"/>
        </a:p>
      </dgm:t>
    </dgm:pt>
    <dgm:pt modelId="{A4CD0ED0-7B0D-444E-9D19-215A3FA5FCA5}" type="pres">
      <dgm:prSet presAssocID="{F0049875-B69A-4321-BE98-9637EB962AED}" presName="vSp" presStyleCnt="0"/>
      <dgm:spPr/>
    </dgm:pt>
    <dgm:pt modelId="{04DFD46A-06FC-4EBC-B8AA-15868E5B836B}" type="pres">
      <dgm:prSet presAssocID="{1FD74508-B752-4F1C-A096-D09874FBAB16}" presName="horFlow" presStyleCnt="0"/>
      <dgm:spPr/>
    </dgm:pt>
    <dgm:pt modelId="{FE7D8AE3-E375-4C26-AC92-7933BCA2E794}" type="pres">
      <dgm:prSet presAssocID="{1FD74508-B752-4F1C-A096-D09874FBAB16}" presName="bigChev" presStyleLbl="node1" presStyleIdx="2" presStyleCnt="4" custScaleX="241509" custLinFactNeighborY="-5421"/>
      <dgm:spPr/>
      <dgm:t>
        <a:bodyPr/>
        <a:lstStyle/>
        <a:p>
          <a:endParaRPr lang="en-US"/>
        </a:p>
      </dgm:t>
    </dgm:pt>
    <dgm:pt modelId="{EBF81D00-0ABA-4B40-8FA6-65632DA93A22}" type="pres">
      <dgm:prSet presAssocID="{1FD74508-B752-4F1C-A096-D09874FBAB16}" presName="vSp" presStyleCnt="0"/>
      <dgm:spPr/>
    </dgm:pt>
    <dgm:pt modelId="{D33678E2-3869-4233-B543-9721257A2A7A}" type="pres">
      <dgm:prSet presAssocID="{45449F3B-0039-4C8F-B1BF-4BFE45E040E0}" presName="horFlow" presStyleCnt="0"/>
      <dgm:spPr/>
    </dgm:pt>
    <dgm:pt modelId="{7ED0F3FE-D4EB-43C5-91A7-DB71EBB29838}" type="pres">
      <dgm:prSet presAssocID="{45449F3B-0039-4C8F-B1BF-4BFE45E040E0}" presName="bigChev" presStyleLbl="node1" presStyleIdx="3" presStyleCnt="4" custScaleX="241509"/>
      <dgm:spPr/>
      <dgm:t>
        <a:bodyPr/>
        <a:lstStyle/>
        <a:p>
          <a:endParaRPr lang="en-US"/>
        </a:p>
      </dgm:t>
    </dgm:pt>
  </dgm:ptLst>
  <dgm:cxnLst>
    <dgm:cxn modelId="{58D5F64E-F2B5-4EB1-A616-2E5D2E60D902}" srcId="{FA42B740-7F77-4942-90A6-067E682A46C0}" destId="{36F77170-C4D5-4C56-AA12-29AD5AE96584}" srcOrd="0" destOrd="0" parTransId="{FE3680D8-6364-4B83-8C00-EBB4560FC431}" sibTransId="{170DBC1D-43D8-4B35-8940-39EDAB760509}"/>
    <dgm:cxn modelId="{B160EC8B-FA10-422A-8DD7-DE4E09497970}" type="presOf" srcId="{F0049875-B69A-4321-BE98-9637EB962AED}" destId="{303794F7-8093-4DF7-BC9E-83CB73A39795}" srcOrd="0" destOrd="0" presId="urn:microsoft.com/office/officeart/2005/8/layout/lProcess3"/>
    <dgm:cxn modelId="{8564542E-37DB-4BFC-A4DE-734586EDA22E}" type="presOf" srcId="{45449F3B-0039-4C8F-B1BF-4BFE45E040E0}" destId="{7ED0F3FE-D4EB-43C5-91A7-DB71EBB29838}" srcOrd="0" destOrd="0" presId="urn:microsoft.com/office/officeart/2005/8/layout/lProcess3"/>
    <dgm:cxn modelId="{EEC1218A-5705-4D99-A02F-E652919F6C66}" type="presOf" srcId="{FA42B740-7F77-4942-90A6-067E682A46C0}" destId="{928BB655-9762-4C32-B29D-E91AAF310B27}" srcOrd="0" destOrd="0" presId="urn:microsoft.com/office/officeart/2005/8/layout/lProcess3"/>
    <dgm:cxn modelId="{6D4A7770-E38D-4A82-BFAD-A29B1E58C52C}" srcId="{FA42B740-7F77-4942-90A6-067E682A46C0}" destId="{F0049875-B69A-4321-BE98-9637EB962AED}" srcOrd="1" destOrd="0" parTransId="{63345E97-3600-4260-B5FD-3EE1DDD811DF}" sibTransId="{7EC5C5F2-FEFE-4E91-93D2-2F53ACA9C6EE}"/>
    <dgm:cxn modelId="{D7368A41-D37B-4D4D-85FD-64B10F735732}" srcId="{FA42B740-7F77-4942-90A6-067E682A46C0}" destId="{1FD74508-B752-4F1C-A096-D09874FBAB16}" srcOrd="2" destOrd="0" parTransId="{EC47BB70-9463-4ADA-874F-89D6F72C771A}" sibTransId="{B79D7E8C-A367-4A1E-81A3-64BD637A99A0}"/>
    <dgm:cxn modelId="{B3750541-8577-452B-B48D-4E9739C3AE88}" type="presOf" srcId="{1FD74508-B752-4F1C-A096-D09874FBAB16}" destId="{FE7D8AE3-E375-4C26-AC92-7933BCA2E794}" srcOrd="0" destOrd="0" presId="urn:microsoft.com/office/officeart/2005/8/layout/lProcess3"/>
    <dgm:cxn modelId="{63816781-CEE8-4B99-A4D5-B21FDAB6E72B}" type="presOf" srcId="{36F77170-C4D5-4C56-AA12-29AD5AE96584}" destId="{39F85A02-05FF-4B81-BCF8-07FFDBA9EA23}" srcOrd="0" destOrd="0" presId="urn:microsoft.com/office/officeart/2005/8/layout/lProcess3"/>
    <dgm:cxn modelId="{976EBB4A-FCBB-414D-8319-9F06EE48C63D}" srcId="{FA42B740-7F77-4942-90A6-067E682A46C0}" destId="{45449F3B-0039-4C8F-B1BF-4BFE45E040E0}" srcOrd="3" destOrd="0" parTransId="{3AD0479C-7723-44C2-9CA2-786D494FEB89}" sibTransId="{DB4C8275-BAE9-4CED-8062-9BE683E4289E}"/>
    <dgm:cxn modelId="{3FF0CDA5-C940-41D3-A5AD-0957400438A9}" type="presParOf" srcId="{928BB655-9762-4C32-B29D-E91AAF310B27}" destId="{4C038B06-8797-4211-B02C-4BA5479525E8}" srcOrd="0" destOrd="0" presId="urn:microsoft.com/office/officeart/2005/8/layout/lProcess3"/>
    <dgm:cxn modelId="{F6E0870F-B230-43AF-B71A-6543312C1432}" type="presParOf" srcId="{4C038B06-8797-4211-B02C-4BA5479525E8}" destId="{39F85A02-05FF-4B81-BCF8-07FFDBA9EA23}" srcOrd="0" destOrd="0" presId="urn:microsoft.com/office/officeart/2005/8/layout/lProcess3"/>
    <dgm:cxn modelId="{1C19555E-DC58-4354-B641-C29132926E7A}" type="presParOf" srcId="{928BB655-9762-4C32-B29D-E91AAF310B27}" destId="{C645E68F-323D-4A95-A552-4620D4D8C117}" srcOrd="1" destOrd="0" presId="urn:microsoft.com/office/officeart/2005/8/layout/lProcess3"/>
    <dgm:cxn modelId="{683C16BB-2B84-4BF7-936D-ED57302B5E93}" type="presParOf" srcId="{928BB655-9762-4C32-B29D-E91AAF310B27}" destId="{057AD96F-244F-41F7-A19A-CAB95922643F}" srcOrd="2" destOrd="0" presId="urn:microsoft.com/office/officeart/2005/8/layout/lProcess3"/>
    <dgm:cxn modelId="{E84E5CDC-E864-4900-85ED-9B7C625F900F}" type="presParOf" srcId="{057AD96F-244F-41F7-A19A-CAB95922643F}" destId="{303794F7-8093-4DF7-BC9E-83CB73A39795}" srcOrd="0" destOrd="0" presId="urn:microsoft.com/office/officeart/2005/8/layout/lProcess3"/>
    <dgm:cxn modelId="{F774A945-FE15-4CF1-B1DF-89155E4750EA}" type="presParOf" srcId="{928BB655-9762-4C32-B29D-E91AAF310B27}" destId="{A4CD0ED0-7B0D-444E-9D19-215A3FA5FCA5}" srcOrd="3" destOrd="0" presId="urn:microsoft.com/office/officeart/2005/8/layout/lProcess3"/>
    <dgm:cxn modelId="{E2CC1997-1D11-46CA-81DF-2191C591023F}" type="presParOf" srcId="{928BB655-9762-4C32-B29D-E91AAF310B27}" destId="{04DFD46A-06FC-4EBC-B8AA-15868E5B836B}" srcOrd="4" destOrd="0" presId="urn:microsoft.com/office/officeart/2005/8/layout/lProcess3"/>
    <dgm:cxn modelId="{D506110C-7448-486D-A0FB-5B467BEA9F33}" type="presParOf" srcId="{04DFD46A-06FC-4EBC-B8AA-15868E5B836B}" destId="{FE7D8AE3-E375-4C26-AC92-7933BCA2E794}" srcOrd="0" destOrd="0" presId="urn:microsoft.com/office/officeart/2005/8/layout/lProcess3"/>
    <dgm:cxn modelId="{7DD993FA-F426-402F-A694-34C7687D6473}" type="presParOf" srcId="{928BB655-9762-4C32-B29D-E91AAF310B27}" destId="{EBF81D00-0ABA-4B40-8FA6-65632DA93A22}" srcOrd="5" destOrd="0" presId="urn:microsoft.com/office/officeart/2005/8/layout/lProcess3"/>
    <dgm:cxn modelId="{D79ADC1F-3899-4598-819A-1F0333E28C70}" type="presParOf" srcId="{928BB655-9762-4C32-B29D-E91AAF310B27}" destId="{D33678E2-3869-4233-B543-9721257A2A7A}" srcOrd="6" destOrd="0" presId="urn:microsoft.com/office/officeart/2005/8/layout/lProcess3"/>
    <dgm:cxn modelId="{570D8CC0-D82B-4B82-9CE7-7C04442D0B89}" type="presParOf" srcId="{D33678E2-3869-4233-B543-9721257A2A7A}" destId="{7ED0F3FE-D4EB-43C5-91A7-DB71EBB29838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C2C74A6-47D3-4117-80C3-2D72541B22B4}" type="doc">
      <dgm:prSet loTypeId="urn:microsoft.com/office/officeart/2005/8/layout/vList2" loCatId="list" qsTypeId="urn:microsoft.com/office/officeart/2005/8/quickstyle/3d2" qsCatId="3D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C17990DA-80E7-4B34-88A7-1BD423C3B36A}">
      <dgm:prSet phldrT="[Text]" custT="1"/>
      <dgm:spPr>
        <a:solidFill>
          <a:srgbClr val="7030A0"/>
        </a:solidFill>
      </dgm:spPr>
      <dgm:t>
        <a:bodyPr/>
        <a:lstStyle/>
        <a:p>
          <a:pPr algn="ctr"/>
          <a:r>
            <a:rPr lang="fr-FR" sz="2000" b="1" dirty="0" smtClean="0">
              <a:solidFill>
                <a:schemeClr val="bg1"/>
              </a:solidFill>
            </a:rPr>
            <a:t>Formation de l’équipe</a:t>
          </a:r>
          <a:endParaRPr lang="en-US" sz="2000" dirty="0">
            <a:solidFill>
              <a:schemeClr val="bg1"/>
            </a:solidFill>
          </a:endParaRPr>
        </a:p>
      </dgm:t>
    </dgm:pt>
    <dgm:pt modelId="{2794BEAF-5C62-43AC-ADB1-ADB102248BD8}" type="parTrans" cxnId="{9093FE8B-F199-40FF-B0FA-0B60E3D1D1A5}">
      <dgm:prSet/>
      <dgm:spPr/>
      <dgm:t>
        <a:bodyPr/>
        <a:lstStyle/>
        <a:p>
          <a:pPr algn="ctr"/>
          <a:endParaRPr lang="en-US" sz="2000">
            <a:solidFill>
              <a:schemeClr val="bg1"/>
            </a:solidFill>
          </a:endParaRPr>
        </a:p>
      </dgm:t>
    </dgm:pt>
    <dgm:pt modelId="{B0978F46-7694-4BDF-A746-15B0358EDADB}" type="sibTrans" cxnId="{9093FE8B-F199-40FF-B0FA-0B60E3D1D1A5}">
      <dgm:prSet/>
      <dgm:spPr/>
      <dgm:t>
        <a:bodyPr/>
        <a:lstStyle/>
        <a:p>
          <a:pPr algn="ctr"/>
          <a:endParaRPr lang="en-US" sz="2000">
            <a:solidFill>
              <a:schemeClr val="bg1"/>
            </a:solidFill>
          </a:endParaRPr>
        </a:p>
      </dgm:t>
    </dgm:pt>
    <dgm:pt modelId="{0798B26F-8452-4C65-AC9C-307C5F9043C1}">
      <dgm:prSet phldrT="[Text]" custT="1"/>
      <dgm:spPr>
        <a:solidFill>
          <a:srgbClr val="7030A0"/>
        </a:solidFill>
      </dgm:spPr>
      <dgm:t>
        <a:bodyPr/>
        <a:lstStyle/>
        <a:p>
          <a:pPr algn="ctr"/>
          <a:r>
            <a:rPr lang="fr-FR" sz="2000" b="1" dirty="0" smtClean="0">
              <a:solidFill>
                <a:schemeClr val="bg1"/>
              </a:solidFill>
            </a:rPr>
            <a:t>Choix des EDIF</a:t>
          </a:r>
          <a:endParaRPr lang="en-US" sz="2000" dirty="0">
            <a:solidFill>
              <a:schemeClr val="bg1"/>
            </a:solidFill>
          </a:endParaRPr>
        </a:p>
      </dgm:t>
    </dgm:pt>
    <dgm:pt modelId="{01CE8C6E-677E-4F6D-8014-CDC2E2B81BE4}" type="parTrans" cxnId="{F1F30869-A481-469F-BD8D-90967A49926A}">
      <dgm:prSet/>
      <dgm:spPr/>
      <dgm:t>
        <a:bodyPr/>
        <a:lstStyle/>
        <a:p>
          <a:pPr algn="ctr"/>
          <a:endParaRPr lang="en-US" sz="2000">
            <a:solidFill>
              <a:schemeClr val="bg1"/>
            </a:solidFill>
          </a:endParaRPr>
        </a:p>
      </dgm:t>
    </dgm:pt>
    <dgm:pt modelId="{EF15E08F-A10A-481A-B86F-945345A96F57}" type="sibTrans" cxnId="{F1F30869-A481-469F-BD8D-90967A49926A}">
      <dgm:prSet/>
      <dgm:spPr/>
      <dgm:t>
        <a:bodyPr/>
        <a:lstStyle/>
        <a:p>
          <a:pPr algn="ctr"/>
          <a:endParaRPr lang="en-US" sz="2000">
            <a:solidFill>
              <a:schemeClr val="bg1"/>
            </a:solidFill>
          </a:endParaRPr>
        </a:p>
      </dgm:t>
    </dgm:pt>
    <dgm:pt modelId="{B0ABD070-7450-4F33-A0A6-A57854231B5B}">
      <dgm:prSet phldrT="[Text]" custT="1"/>
      <dgm:spPr>
        <a:solidFill>
          <a:srgbClr val="7030A0"/>
        </a:solidFill>
      </dgm:spPr>
      <dgm:t>
        <a:bodyPr/>
        <a:lstStyle/>
        <a:p>
          <a:pPr algn="ctr"/>
          <a:r>
            <a:rPr lang="fr-FR" sz="2000" b="1" dirty="0" smtClean="0">
              <a:solidFill>
                <a:schemeClr val="bg1"/>
              </a:solidFill>
            </a:rPr>
            <a:t> Préparation</a:t>
          </a:r>
          <a:r>
            <a:rPr lang="fr-FR" sz="2000" dirty="0" smtClean="0">
              <a:solidFill>
                <a:schemeClr val="bg1"/>
              </a:solidFill>
            </a:rPr>
            <a:t> </a:t>
          </a:r>
          <a:r>
            <a:rPr lang="fr-FR" sz="2000" b="1" dirty="0" smtClean="0">
              <a:solidFill>
                <a:schemeClr val="bg1"/>
              </a:solidFill>
            </a:rPr>
            <a:t>des</a:t>
          </a:r>
          <a:r>
            <a:rPr lang="fr-FR" sz="2000" dirty="0" smtClean="0">
              <a:solidFill>
                <a:schemeClr val="bg1"/>
              </a:solidFill>
            </a:rPr>
            <a:t> </a:t>
          </a:r>
          <a:r>
            <a:rPr lang="fr-FR" sz="2000" b="1" dirty="0" smtClean="0">
              <a:solidFill>
                <a:schemeClr val="bg1"/>
              </a:solidFill>
            </a:rPr>
            <a:t>dispositifs</a:t>
          </a:r>
          <a:r>
            <a:rPr lang="fr-FR" sz="2000" dirty="0" smtClean="0">
              <a:solidFill>
                <a:schemeClr val="bg1"/>
              </a:solidFill>
            </a:rPr>
            <a:t> </a:t>
          </a:r>
          <a:r>
            <a:rPr lang="fr-FR" sz="2000" b="1" dirty="0" smtClean="0">
              <a:solidFill>
                <a:schemeClr val="bg1"/>
              </a:solidFill>
            </a:rPr>
            <a:t>à</a:t>
          </a:r>
          <a:r>
            <a:rPr lang="fr-FR" sz="2000" dirty="0" smtClean="0">
              <a:solidFill>
                <a:schemeClr val="bg1"/>
              </a:solidFill>
            </a:rPr>
            <a:t> </a:t>
          </a:r>
          <a:r>
            <a:rPr lang="fr-FR" sz="2000" b="1" dirty="0" smtClean="0">
              <a:solidFill>
                <a:schemeClr val="bg1"/>
              </a:solidFill>
            </a:rPr>
            <a:t>mettre</a:t>
          </a:r>
          <a:r>
            <a:rPr lang="fr-FR" sz="2000" dirty="0" smtClean="0">
              <a:solidFill>
                <a:schemeClr val="bg1"/>
              </a:solidFill>
            </a:rPr>
            <a:t> </a:t>
          </a:r>
          <a:r>
            <a:rPr lang="fr-FR" sz="2000" b="1" dirty="0" smtClean="0">
              <a:solidFill>
                <a:schemeClr val="bg1"/>
              </a:solidFill>
            </a:rPr>
            <a:t>en</a:t>
          </a:r>
          <a:r>
            <a:rPr lang="fr-FR" sz="2000" dirty="0" smtClean="0">
              <a:solidFill>
                <a:schemeClr val="bg1"/>
              </a:solidFill>
            </a:rPr>
            <a:t> </a:t>
          </a:r>
          <a:r>
            <a:rPr lang="fr-FR" sz="2000" b="1" dirty="0" smtClean="0">
              <a:solidFill>
                <a:schemeClr val="bg1"/>
              </a:solidFill>
            </a:rPr>
            <a:t>place</a:t>
          </a:r>
          <a:endParaRPr lang="en-US" sz="2000" dirty="0">
            <a:solidFill>
              <a:schemeClr val="bg1"/>
            </a:solidFill>
          </a:endParaRPr>
        </a:p>
      </dgm:t>
    </dgm:pt>
    <dgm:pt modelId="{40750975-78EA-4B35-A1C7-A279107471C8}" type="parTrans" cxnId="{F85646E8-FD55-43E4-BA7B-8AFD2074C110}">
      <dgm:prSet/>
      <dgm:spPr/>
      <dgm:t>
        <a:bodyPr/>
        <a:lstStyle/>
        <a:p>
          <a:pPr algn="ctr"/>
          <a:endParaRPr lang="en-US" sz="2000">
            <a:solidFill>
              <a:schemeClr val="bg1"/>
            </a:solidFill>
          </a:endParaRPr>
        </a:p>
      </dgm:t>
    </dgm:pt>
    <dgm:pt modelId="{3A236D71-DC10-4443-905F-43C85FFB2B13}" type="sibTrans" cxnId="{F85646E8-FD55-43E4-BA7B-8AFD2074C110}">
      <dgm:prSet/>
      <dgm:spPr/>
      <dgm:t>
        <a:bodyPr/>
        <a:lstStyle/>
        <a:p>
          <a:pPr algn="ctr"/>
          <a:endParaRPr lang="en-US" sz="2000">
            <a:solidFill>
              <a:schemeClr val="bg1"/>
            </a:solidFill>
          </a:endParaRPr>
        </a:p>
      </dgm:t>
    </dgm:pt>
    <dgm:pt modelId="{26D6B862-144C-4D77-8658-20D3FE6C9AEC}">
      <dgm:prSet custT="1"/>
      <dgm:spPr>
        <a:solidFill>
          <a:srgbClr val="7030A0"/>
        </a:solidFill>
      </dgm:spPr>
      <dgm:t>
        <a:bodyPr/>
        <a:lstStyle/>
        <a:p>
          <a:pPr algn="ctr"/>
          <a:r>
            <a:rPr lang="fr-FR" sz="2000" b="1" dirty="0" smtClean="0">
              <a:solidFill>
                <a:schemeClr val="bg1"/>
              </a:solidFill>
            </a:rPr>
            <a:t>Elaboration de l’échéancier</a:t>
          </a:r>
          <a:endParaRPr lang="en-US" sz="2000" b="1" dirty="0" smtClean="0">
            <a:solidFill>
              <a:schemeClr val="bg1"/>
            </a:solidFill>
          </a:endParaRPr>
        </a:p>
      </dgm:t>
    </dgm:pt>
    <dgm:pt modelId="{59F85D7C-CC60-44A9-A9F7-682BA5894AC5}" type="parTrans" cxnId="{C14FFA26-CA58-41A3-9EE2-81E9C9FA145A}">
      <dgm:prSet/>
      <dgm:spPr/>
      <dgm:t>
        <a:bodyPr/>
        <a:lstStyle/>
        <a:p>
          <a:pPr algn="ctr"/>
          <a:endParaRPr lang="en-US" sz="2000">
            <a:solidFill>
              <a:schemeClr val="bg1"/>
            </a:solidFill>
          </a:endParaRPr>
        </a:p>
      </dgm:t>
    </dgm:pt>
    <dgm:pt modelId="{61FD786C-E4A3-4F34-A2BF-DAD954103EEE}" type="sibTrans" cxnId="{C14FFA26-CA58-41A3-9EE2-81E9C9FA145A}">
      <dgm:prSet/>
      <dgm:spPr/>
      <dgm:t>
        <a:bodyPr/>
        <a:lstStyle/>
        <a:p>
          <a:pPr algn="ctr"/>
          <a:endParaRPr lang="en-US" sz="2000">
            <a:solidFill>
              <a:schemeClr val="bg1"/>
            </a:solidFill>
          </a:endParaRPr>
        </a:p>
      </dgm:t>
    </dgm:pt>
    <dgm:pt modelId="{76550624-24B6-45B1-874E-C96BA438FE4B}" type="pres">
      <dgm:prSet presAssocID="{DC2C74A6-47D3-4117-80C3-2D72541B22B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BB9CEBE-656A-4F79-ABCA-66650D207948}" type="pres">
      <dgm:prSet presAssocID="{C17990DA-80E7-4B34-88A7-1BD423C3B36A}" presName="parentText" presStyleLbl="node1" presStyleIdx="0" presStyleCnt="4" custScaleY="56999" custLinFactY="-11628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3C16EC-8BB2-4786-9C93-04BE96DD4F63}" type="pres">
      <dgm:prSet presAssocID="{B0978F46-7694-4BDF-A746-15B0358EDADB}" presName="spacer" presStyleCnt="0"/>
      <dgm:spPr/>
    </dgm:pt>
    <dgm:pt modelId="{1AC9753B-BF06-40A3-8089-74C363049DDD}" type="pres">
      <dgm:prSet presAssocID="{0798B26F-8452-4C65-AC9C-307C5F9043C1}" presName="parentText" presStyleLbl="node1" presStyleIdx="1" presStyleCnt="4" custScaleY="54108" custLinFactY="-7094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777B9B-476B-490E-B09D-7BC06454A754}" type="pres">
      <dgm:prSet presAssocID="{EF15E08F-A10A-481A-B86F-945345A96F57}" presName="spacer" presStyleCnt="0"/>
      <dgm:spPr/>
    </dgm:pt>
    <dgm:pt modelId="{15A0F4FD-5266-4406-9265-7B9567E9586F}" type="pres">
      <dgm:prSet presAssocID="{B0ABD070-7450-4F33-A0A6-A57854231B5B}" presName="parentText" presStyleLbl="node1" presStyleIdx="2" presStyleCnt="4" custScaleX="113611" custScaleY="7853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2CC4A9-B3D9-476F-A6E0-1ED461464BD8}" type="pres">
      <dgm:prSet presAssocID="{3A236D71-DC10-4443-905F-43C85FFB2B13}" presName="spacer" presStyleCnt="0"/>
      <dgm:spPr/>
    </dgm:pt>
    <dgm:pt modelId="{FE83D471-26D2-45A0-BDA0-195DF5972EAB}" type="pres">
      <dgm:prSet presAssocID="{26D6B862-144C-4D77-8658-20D3FE6C9AEC}" presName="parentText" presStyleLbl="node1" presStyleIdx="3" presStyleCnt="4" custScaleY="65870" custLinFactY="9026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85646E8-FD55-43E4-BA7B-8AFD2074C110}" srcId="{DC2C74A6-47D3-4117-80C3-2D72541B22B4}" destId="{B0ABD070-7450-4F33-A0A6-A57854231B5B}" srcOrd="2" destOrd="0" parTransId="{40750975-78EA-4B35-A1C7-A279107471C8}" sibTransId="{3A236D71-DC10-4443-905F-43C85FFB2B13}"/>
    <dgm:cxn modelId="{1D759644-7982-44FD-A9FD-7F3900C78A4D}" type="presOf" srcId="{DC2C74A6-47D3-4117-80C3-2D72541B22B4}" destId="{76550624-24B6-45B1-874E-C96BA438FE4B}" srcOrd="0" destOrd="0" presId="urn:microsoft.com/office/officeart/2005/8/layout/vList2"/>
    <dgm:cxn modelId="{9CED5356-59A2-4C1E-8B56-FD66DDF28153}" type="presOf" srcId="{B0ABD070-7450-4F33-A0A6-A57854231B5B}" destId="{15A0F4FD-5266-4406-9265-7B9567E9586F}" srcOrd="0" destOrd="0" presId="urn:microsoft.com/office/officeart/2005/8/layout/vList2"/>
    <dgm:cxn modelId="{7AC25D1E-9C6F-433F-A972-1F17BCF471DA}" type="presOf" srcId="{0798B26F-8452-4C65-AC9C-307C5F9043C1}" destId="{1AC9753B-BF06-40A3-8089-74C363049DDD}" srcOrd="0" destOrd="0" presId="urn:microsoft.com/office/officeart/2005/8/layout/vList2"/>
    <dgm:cxn modelId="{F1F30869-A481-469F-BD8D-90967A49926A}" srcId="{DC2C74A6-47D3-4117-80C3-2D72541B22B4}" destId="{0798B26F-8452-4C65-AC9C-307C5F9043C1}" srcOrd="1" destOrd="0" parTransId="{01CE8C6E-677E-4F6D-8014-CDC2E2B81BE4}" sibTransId="{EF15E08F-A10A-481A-B86F-945345A96F57}"/>
    <dgm:cxn modelId="{16C7CBAB-162C-4F62-B8D6-5F4CCE2FBEAA}" type="presOf" srcId="{26D6B862-144C-4D77-8658-20D3FE6C9AEC}" destId="{FE83D471-26D2-45A0-BDA0-195DF5972EAB}" srcOrd="0" destOrd="0" presId="urn:microsoft.com/office/officeart/2005/8/layout/vList2"/>
    <dgm:cxn modelId="{C14FFA26-CA58-41A3-9EE2-81E9C9FA145A}" srcId="{DC2C74A6-47D3-4117-80C3-2D72541B22B4}" destId="{26D6B862-144C-4D77-8658-20D3FE6C9AEC}" srcOrd="3" destOrd="0" parTransId="{59F85D7C-CC60-44A9-A9F7-682BA5894AC5}" sibTransId="{61FD786C-E4A3-4F34-A2BF-DAD954103EEE}"/>
    <dgm:cxn modelId="{9093FE8B-F199-40FF-B0FA-0B60E3D1D1A5}" srcId="{DC2C74A6-47D3-4117-80C3-2D72541B22B4}" destId="{C17990DA-80E7-4B34-88A7-1BD423C3B36A}" srcOrd="0" destOrd="0" parTransId="{2794BEAF-5C62-43AC-ADB1-ADB102248BD8}" sibTransId="{B0978F46-7694-4BDF-A746-15B0358EDADB}"/>
    <dgm:cxn modelId="{DBAB72FE-1D0B-4061-9283-9DCCB9D44914}" type="presOf" srcId="{C17990DA-80E7-4B34-88A7-1BD423C3B36A}" destId="{9BB9CEBE-656A-4F79-ABCA-66650D207948}" srcOrd="0" destOrd="0" presId="urn:microsoft.com/office/officeart/2005/8/layout/vList2"/>
    <dgm:cxn modelId="{65E1F6AC-82F5-4045-848A-E86B3138B625}" type="presParOf" srcId="{76550624-24B6-45B1-874E-C96BA438FE4B}" destId="{9BB9CEBE-656A-4F79-ABCA-66650D207948}" srcOrd="0" destOrd="0" presId="urn:microsoft.com/office/officeart/2005/8/layout/vList2"/>
    <dgm:cxn modelId="{17A855F3-5979-4681-9037-0A4F6CE19917}" type="presParOf" srcId="{76550624-24B6-45B1-874E-C96BA438FE4B}" destId="{A33C16EC-8BB2-4786-9C93-04BE96DD4F63}" srcOrd="1" destOrd="0" presId="urn:microsoft.com/office/officeart/2005/8/layout/vList2"/>
    <dgm:cxn modelId="{8CEA5665-2269-4B7F-9982-BD344B8DCFF4}" type="presParOf" srcId="{76550624-24B6-45B1-874E-C96BA438FE4B}" destId="{1AC9753B-BF06-40A3-8089-74C363049DDD}" srcOrd="2" destOrd="0" presId="urn:microsoft.com/office/officeart/2005/8/layout/vList2"/>
    <dgm:cxn modelId="{82FCF47B-9BB3-46EB-A4C4-864689FF2407}" type="presParOf" srcId="{76550624-24B6-45B1-874E-C96BA438FE4B}" destId="{3A777B9B-476B-490E-B09D-7BC06454A754}" srcOrd="3" destOrd="0" presId="urn:microsoft.com/office/officeart/2005/8/layout/vList2"/>
    <dgm:cxn modelId="{C7316D64-6332-4F39-B79A-25695DEC7B55}" type="presParOf" srcId="{76550624-24B6-45B1-874E-C96BA438FE4B}" destId="{15A0F4FD-5266-4406-9265-7B9567E9586F}" srcOrd="4" destOrd="0" presId="urn:microsoft.com/office/officeart/2005/8/layout/vList2"/>
    <dgm:cxn modelId="{D5AC2025-4C07-4F72-9654-DDD3E2585304}" type="presParOf" srcId="{76550624-24B6-45B1-874E-C96BA438FE4B}" destId="{352CC4A9-B3D9-476F-A6E0-1ED461464BD8}" srcOrd="5" destOrd="0" presId="urn:microsoft.com/office/officeart/2005/8/layout/vList2"/>
    <dgm:cxn modelId="{4F7CF301-DCD2-40F9-8BAF-D8DB31B2291B}" type="presParOf" srcId="{76550624-24B6-45B1-874E-C96BA438FE4B}" destId="{FE83D471-26D2-45A0-BDA0-195DF5972EA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C2C74A6-47D3-4117-80C3-2D72541B22B4}" type="doc">
      <dgm:prSet loTypeId="urn:microsoft.com/office/officeart/2005/8/layout/vList2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17990DA-80E7-4B34-88A7-1BD423C3B36A}">
      <dgm:prSet phldrT="[Text]"/>
      <dgm:spPr/>
      <dgm:t>
        <a:bodyPr/>
        <a:lstStyle/>
        <a:p>
          <a:pPr algn="ctr"/>
          <a:r>
            <a:rPr lang="en-US" b="1" dirty="0" smtClean="0">
              <a:solidFill>
                <a:schemeClr val="bg1"/>
              </a:solidFill>
            </a:rPr>
            <a:t>Actions </a:t>
          </a:r>
          <a:r>
            <a:rPr lang="en-US" b="1" dirty="0" err="1" smtClean="0">
              <a:solidFill>
                <a:schemeClr val="bg1"/>
              </a:solidFill>
            </a:rPr>
            <a:t>menées</a:t>
          </a:r>
          <a:endParaRPr lang="en-US" b="1" dirty="0">
            <a:solidFill>
              <a:schemeClr val="bg1"/>
            </a:solidFill>
          </a:endParaRPr>
        </a:p>
      </dgm:t>
    </dgm:pt>
    <dgm:pt modelId="{2794BEAF-5C62-43AC-ADB1-ADB102248BD8}" type="parTrans" cxnId="{9093FE8B-F199-40FF-B0FA-0B60E3D1D1A5}">
      <dgm:prSet/>
      <dgm:spPr/>
      <dgm:t>
        <a:bodyPr/>
        <a:lstStyle/>
        <a:p>
          <a:endParaRPr lang="en-US"/>
        </a:p>
      </dgm:t>
    </dgm:pt>
    <dgm:pt modelId="{B0978F46-7694-4BDF-A746-15B0358EDADB}" type="sibTrans" cxnId="{9093FE8B-F199-40FF-B0FA-0B60E3D1D1A5}">
      <dgm:prSet/>
      <dgm:spPr/>
      <dgm:t>
        <a:bodyPr/>
        <a:lstStyle/>
        <a:p>
          <a:endParaRPr lang="en-US"/>
        </a:p>
      </dgm:t>
    </dgm:pt>
    <dgm:pt modelId="{76550624-24B6-45B1-874E-C96BA438FE4B}" type="pres">
      <dgm:prSet presAssocID="{DC2C74A6-47D3-4117-80C3-2D72541B22B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BB9CEBE-656A-4F79-ABCA-66650D207948}" type="pres">
      <dgm:prSet presAssocID="{C17990DA-80E7-4B34-88A7-1BD423C3B36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49C8DC2-FB04-40E6-B457-A422AF442C15}" type="presOf" srcId="{DC2C74A6-47D3-4117-80C3-2D72541B22B4}" destId="{76550624-24B6-45B1-874E-C96BA438FE4B}" srcOrd="0" destOrd="0" presId="urn:microsoft.com/office/officeart/2005/8/layout/vList2"/>
    <dgm:cxn modelId="{9093FE8B-F199-40FF-B0FA-0B60E3D1D1A5}" srcId="{DC2C74A6-47D3-4117-80C3-2D72541B22B4}" destId="{C17990DA-80E7-4B34-88A7-1BD423C3B36A}" srcOrd="0" destOrd="0" parTransId="{2794BEAF-5C62-43AC-ADB1-ADB102248BD8}" sibTransId="{B0978F46-7694-4BDF-A746-15B0358EDADB}"/>
    <dgm:cxn modelId="{AB686624-F110-4225-A266-A7AA6E7C32D8}" type="presOf" srcId="{C17990DA-80E7-4B34-88A7-1BD423C3B36A}" destId="{9BB9CEBE-656A-4F79-ABCA-66650D207948}" srcOrd="0" destOrd="0" presId="urn:microsoft.com/office/officeart/2005/8/layout/vList2"/>
    <dgm:cxn modelId="{7F17E7F2-6581-44CF-9EE8-37EC72DDD73B}" type="presParOf" srcId="{76550624-24B6-45B1-874E-C96BA438FE4B}" destId="{9BB9CEBE-656A-4F79-ABCA-66650D20794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E977FDD-F226-4D79-A879-5041CD21AA35}" type="doc">
      <dgm:prSet loTypeId="urn:microsoft.com/office/officeart/2005/8/layout/cycle6" loCatId="cycle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5EEDDD40-5B85-4BE8-9657-365E6281B295}">
      <dgm:prSet phldrT="[Text]" custT="1"/>
      <dgm:spPr>
        <a:solidFill>
          <a:srgbClr val="EA7C8C"/>
        </a:solidFill>
      </dgm:spPr>
      <dgm:t>
        <a:bodyPr/>
        <a:lstStyle/>
        <a:p>
          <a:r>
            <a:rPr lang="en-US" sz="1600" b="1" dirty="0" smtClean="0">
              <a:solidFill>
                <a:schemeClr val="bg1"/>
              </a:solidFill>
            </a:rPr>
            <a:t>Point de d</a:t>
          </a:r>
          <a:r>
            <a:rPr lang="fr-FR" sz="1600" b="1" dirty="0" smtClean="0">
              <a:solidFill>
                <a:schemeClr val="bg1"/>
              </a:solidFill>
            </a:rPr>
            <a:t>épart</a:t>
          </a:r>
          <a:endParaRPr lang="en-US" sz="1600" b="1" dirty="0">
            <a:solidFill>
              <a:schemeClr val="bg1"/>
            </a:solidFill>
          </a:endParaRPr>
        </a:p>
      </dgm:t>
    </dgm:pt>
    <dgm:pt modelId="{E72B4848-49D5-49E6-B7BC-134F2525D8FA}" type="parTrans" cxnId="{E80ADFFC-6A34-4776-86FE-CF53D5291132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D51373B2-E382-4672-AADA-E60A9EB18339}" type="sibTrans" cxnId="{E80ADFFC-6A34-4776-86FE-CF53D5291132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FF79F30C-986A-4F9E-AD9F-70C45795C7F4}">
      <dgm:prSet phldrT="[Text]" custT="1"/>
      <dgm:spPr>
        <a:solidFill>
          <a:srgbClr val="B359A0"/>
        </a:solidFill>
      </dgm:spPr>
      <dgm:t>
        <a:bodyPr/>
        <a:lstStyle/>
        <a:p>
          <a:r>
            <a:rPr lang="fr-FR" sz="1600" b="1" dirty="0" smtClean="0">
              <a:solidFill>
                <a:schemeClr val="bg1"/>
              </a:solidFill>
            </a:rPr>
            <a:t>Clarification de la situation</a:t>
          </a:r>
          <a:endParaRPr lang="en-US" sz="1600" b="1" dirty="0">
            <a:solidFill>
              <a:schemeClr val="bg1"/>
            </a:solidFill>
          </a:endParaRPr>
        </a:p>
      </dgm:t>
    </dgm:pt>
    <dgm:pt modelId="{483900C2-026D-4C6D-AD01-A2AC6CBF9767}" type="parTrans" cxnId="{5D2DD753-3729-4E4C-94E0-BB43D29F7364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81F0671F-86E9-49A6-8C54-94BE3AC8FF81}" type="sibTrans" cxnId="{5D2DD753-3729-4E4C-94E0-BB43D29F7364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5AFF9EC1-20BA-4BB1-800F-8284B732484A}">
      <dgm:prSet phldrT="[Text]" custT="1"/>
      <dgm:spPr>
        <a:solidFill>
          <a:srgbClr val="7030A0"/>
        </a:solidFill>
      </dgm:spPr>
      <dgm:t>
        <a:bodyPr/>
        <a:lstStyle/>
        <a:p>
          <a:r>
            <a:rPr lang="fr-FR" sz="1600" b="1" dirty="0" smtClean="0">
              <a:solidFill>
                <a:schemeClr val="bg1"/>
              </a:solidFill>
            </a:rPr>
            <a:t>Planification de l’action</a:t>
          </a:r>
          <a:endParaRPr lang="en-US" sz="1600" b="1" dirty="0">
            <a:solidFill>
              <a:schemeClr val="bg1"/>
            </a:solidFill>
          </a:endParaRPr>
        </a:p>
      </dgm:t>
    </dgm:pt>
    <dgm:pt modelId="{8E7CC301-ADC3-4394-96E8-93CAE353D1BC}" type="parTrans" cxnId="{0DD2D4C0-5B8A-4952-890F-1AF4D2458726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64184260-41C7-4B5E-90F4-FA57CE44475A}" type="sibTrans" cxnId="{0DD2D4C0-5B8A-4952-890F-1AF4D2458726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841B07D1-3B39-4B09-8B4A-A11D8783CC1E}">
      <dgm:prSet phldrT="[Text]" custT="1"/>
      <dgm:spPr>
        <a:solidFill>
          <a:srgbClr val="0070C0"/>
        </a:solidFill>
      </dgm:spPr>
      <dgm:t>
        <a:bodyPr/>
        <a:lstStyle/>
        <a:p>
          <a:r>
            <a:rPr lang="fr-FR" sz="1600" b="1" dirty="0" smtClean="0">
              <a:solidFill>
                <a:schemeClr val="bg1"/>
              </a:solidFill>
            </a:rPr>
            <a:t>Application</a:t>
          </a:r>
          <a:endParaRPr lang="en-US" sz="1600" b="1" dirty="0">
            <a:solidFill>
              <a:schemeClr val="bg1"/>
            </a:solidFill>
          </a:endParaRPr>
        </a:p>
      </dgm:t>
    </dgm:pt>
    <dgm:pt modelId="{86CFCF97-F87D-4C30-BD29-549FB8649E4D}" type="parTrans" cxnId="{EA95AB85-5A5E-4245-9D0F-1D0257282953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39F3656E-E680-41A4-934E-CA74BD280B18}" type="sibTrans" cxnId="{EA95AB85-5A5E-4245-9D0F-1D0257282953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E758CD9B-12A4-40D8-8FA0-EE27C1C59390}">
      <dgm:prSet phldrT="[Text]" custT="1"/>
      <dgm:spPr>
        <a:solidFill>
          <a:srgbClr val="1C80F8"/>
        </a:solidFill>
      </dgm:spPr>
      <dgm:t>
        <a:bodyPr/>
        <a:lstStyle/>
        <a:p>
          <a:r>
            <a:rPr lang="fr-FR" sz="1600" b="1" dirty="0" smtClean="0">
              <a:solidFill>
                <a:schemeClr val="bg1"/>
              </a:solidFill>
            </a:rPr>
            <a:t>Evaluation</a:t>
          </a:r>
          <a:endParaRPr lang="en-US" sz="1600" b="1" dirty="0">
            <a:solidFill>
              <a:schemeClr val="bg1"/>
            </a:solidFill>
          </a:endParaRPr>
        </a:p>
      </dgm:t>
    </dgm:pt>
    <dgm:pt modelId="{9E354118-8846-4665-8A24-C63B9B0C44B9}" type="parTrans" cxnId="{D3CBBD09-C43E-4EB7-8B4B-863EB2F93846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AEE99FB6-20CE-4212-9F9D-3BE1FA706DAF}" type="sibTrans" cxnId="{D3CBBD09-C43E-4EB7-8B4B-863EB2F93846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B55CD306-8C79-45C0-AB9D-DD7855807205}">
      <dgm:prSet phldrT="[Text]" custT="1"/>
      <dgm:spPr/>
      <dgm:t>
        <a:bodyPr/>
        <a:lstStyle/>
        <a:p>
          <a:r>
            <a:rPr lang="fr-FR" sz="1600" b="1" dirty="0" smtClean="0">
              <a:solidFill>
                <a:schemeClr val="bg1"/>
              </a:solidFill>
            </a:rPr>
            <a:t>Partage du savoir généré</a:t>
          </a:r>
          <a:endParaRPr lang="en-US" sz="1600" b="1" dirty="0">
            <a:solidFill>
              <a:schemeClr val="bg1"/>
            </a:solidFill>
          </a:endParaRPr>
        </a:p>
      </dgm:t>
    </dgm:pt>
    <dgm:pt modelId="{158822D2-D00D-4096-82C3-ABCD650513AF}" type="parTrans" cxnId="{502B2E1C-A6CB-4CDA-99F4-6E0E7D141D0D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90460A60-6F41-4B80-8315-A46DBC08EFBB}" type="sibTrans" cxnId="{502B2E1C-A6CB-4CDA-99F4-6E0E7D141D0D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C07CFC4C-B1A8-4CC7-B2AF-CD2AAA56BD39}" type="pres">
      <dgm:prSet presAssocID="{9E977FDD-F226-4D79-A879-5041CD21AA3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FA5E8A1-4A60-4DEC-B019-A4DF1951609F}" type="pres">
      <dgm:prSet presAssocID="{5EEDDD40-5B85-4BE8-9657-365E6281B295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3922C7-CB17-4D4D-B630-25AD5EBEF9CC}" type="pres">
      <dgm:prSet presAssocID="{5EEDDD40-5B85-4BE8-9657-365E6281B295}" presName="spNode" presStyleCnt="0"/>
      <dgm:spPr/>
    </dgm:pt>
    <dgm:pt modelId="{A89EA835-3CBE-4328-86EF-227FB4ECDA5E}" type="pres">
      <dgm:prSet presAssocID="{D51373B2-E382-4672-AADA-E60A9EB18339}" presName="sibTrans" presStyleLbl="sibTrans1D1" presStyleIdx="0" presStyleCnt="6"/>
      <dgm:spPr/>
      <dgm:t>
        <a:bodyPr/>
        <a:lstStyle/>
        <a:p>
          <a:endParaRPr lang="en-US"/>
        </a:p>
      </dgm:t>
    </dgm:pt>
    <dgm:pt modelId="{DD24AC31-31D9-4E85-BED7-D3D65892D960}" type="pres">
      <dgm:prSet presAssocID="{FF79F30C-986A-4F9E-AD9F-70C45795C7F4}" presName="node" presStyleLbl="node1" presStyleIdx="1" presStyleCnt="6" custScaleX="1441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70EAE9-926E-4784-93D0-71EA5FCDFBB9}" type="pres">
      <dgm:prSet presAssocID="{FF79F30C-986A-4F9E-AD9F-70C45795C7F4}" presName="spNode" presStyleCnt="0"/>
      <dgm:spPr/>
    </dgm:pt>
    <dgm:pt modelId="{D36BF7BC-2536-494E-BDD6-F45FE0B4DCE6}" type="pres">
      <dgm:prSet presAssocID="{81F0671F-86E9-49A6-8C54-94BE3AC8FF81}" presName="sibTrans" presStyleLbl="sibTrans1D1" presStyleIdx="1" presStyleCnt="6"/>
      <dgm:spPr/>
      <dgm:t>
        <a:bodyPr/>
        <a:lstStyle/>
        <a:p>
          <a:endParaRPr lang="en-US"/>
        </a:p>
      </dgm:t>
    </dgm:pt>
    <dgm:pt modelId="{D4B88EE4-9D6F-4B38-B056-740D55D1D086}" type="pres">
      <dgm:prSet presAssocID="{5AFF9EC1-20BA-4BB1-800F-8284B732484A}" presName="node" presStyleLbl="node1" presStyleIdx="2" presStyleCnt="6" custScaleX="1433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9AF73C-1791-4175-B808-AFE53BDD66E1}" type="pres">
      <dgm:prSet presAssocID="{5AFF9EC1-20BA-4BB1-800F-8284B732484A}" presName="spNode" presStyleCnt="0"/>
      <dgm:spPr/>
    </dgm:pt>
    <dgm:pt modelId="{2A0F2B89-DE6B-48BF-BD85-28891761FC0E}" type="pres">
      <dgm:prSet presAssocID="{64184260-41C7-4B5E-90F4-FA57CE44475A}" presName="sibTrans" presStyleLbl="sibTrans1D1" presStyleIdx="2" presStyleCnt="6"/>
      <dgm:spPr/>
      <dgm:t>
        <a:bodyPr/>
        <a:lstStyle/>
        <a:p>
          <a:endParaRPr lang="en-US"/>
        </a:p>
      </dgm:t>
    </dgm:pt>
    <dgm:pt modelId="{2DD3AC0A-4798-417C-A350-08C9B9E7B0EA}" type="pres">
      <dgm:prSet presAssocID="{841B07D1-3B39-4B09-8B4A-A11D8783CC1E}" presName="node" presStyleLbl="node1" presStyleIdx="3" presStyleCnt="6" custScaleX="1354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B461B9-1837-4F6C-ABBC-666132BC0492}" type="pres">
      <dgm:prSet presAssocID="{841B07D1-3B39-4B09-8B4A-A11D8783CC1E}" presName="spNode" presStyleCnt="0"/>
      <dgm:spPr/>
    </dgm:pt>
    <dgm:pt modelId="{3FFA9D05-FB28-442C-8F7F-86D07DCAABF9}" type="pres">
      <dgm:prSet presAssocID="{39F3656E-E680-41A4-934E-CA74BD280B18}" presName="sibTrans" presStyleLbl="sibTrans1D1" presStyleIdx="3" presStyleCnt="6"/>
      <dgm:spPr/>
      <dgm:t>
        <a:bodyPr/>
        <a:lstStyle/>
        <a:p>
          <a:endParaRPr lang="en-US"/>
        </a:p>
      </dgm:t>
    </dgm:pt>
    <dgm:pt modelId="{6C4BA3B6-7D04-4695-9CF7-0CCFCED1CA96}" type="pres">
      <dgm:prSet presAssocID="{E758CD9B-12A4-40D8-8FA0-EE27C1C59390}" presName="node" presStyleLbl="node1" presStyleIdx="4" presStyleCnt="6" custScaleX="1425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AE28F7-31FD-4B13-9594-AA2A4AA4D8C0}" type="pres">
      <dgm:prSet presAssocID="{E758CD9B-12A4-40D8-8FA0-EE27C1C59390}" presName="spNode" presStyleCnt="0"/>
      <dgm:spPr/>
    </dgm:pt>
    <dgm:pt modelId="{BF5919F5-0E03-40BE-B3FC-18E529CEA26E}" type="pres">
      <dgm:prSet presAssocID="{AEE99FB6-20CE-4212-9F9D-3BE1FA706DAF}" presName="sibTrans" presStyleLbl="sibTrans1D1" presStyleIdx="4" presStyleCnt="6"/>
      <dgm:spPr/>
      <dgm:t>
        <a:bodyPr/>
        <a:lstStyle/>
        <a:p>
          <a:endParaRPr lang="en-US"/>
        </a:p>
      </dgm:t>
    </dgm:pt>
    <dgm:pt modelId="{290E6BF2-1325-4125-A6CC-1E9655FC8F0A}" type="pres">
      <dgm:prSet presAssocID="{B55CD306-8C79-45C0-AB9D-DD7855807205}" presName="node" presStyleLbl="node1" presStyleIdx="5" presStyleCnt="6" custScaleX="1324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76CD16-6C18-4AA3-BDE8-5B0D576E5E57}" type="pres">
      <dgm:prSet presAssocID="{B55CD306-8C79-45C0-AB9D-DD7855807205}" presName="spNode" presStyleCnt="0"/>
      <dgm:spPr/>
    </dgm:pt>
    <dgm:pt modelId="{A9B3A714-9ED4-4B95-9F1E-C5687592EE00}" type="pres">
      <dgm:prSet presAssocID="{90460A60-6F41-4B80-8315-A46DBC08EFBB}" presName="sibTrans" presStyleLbl="sibTrans1D1" presStyleIdx="5" presStyleCnt="6"/>
      <dgm:spPr/>
      <dgm:t>
        <a:bodyPr/>
        <a:lstStyle/>
        <a:p>
          <a:endParaRPr lang="en-US"/>
        </a:p>
      </dgm:t>
    </dgm:pt>
  </dgm:ptLst>
  <dgm:cxnLst>
    <dgm:cxn modelId="{2AF2DC46-D36D-48DC-B0B4-177C33166357}" type="presOf" srcId="{841B07D1-3B39-4B09-8B4A-A11D8783CC1E}" destId="{2DD3AC0A-4798-417C-A350-08C9B9E7B0EA}" srcOrd="0" destOrd="0" presId="urn:microsoft.com/office/officeart/2005/8/layout/cycle6"/>
    <dgm:cxn modelId="{502B2E1C-A6CB-4CDA-99F4-6E0E7D141D0D}" srcId="{9E977FDD-F226-4D79-A879-5041CD21AA35}" destId="{B55CD306-8C79-45C0-AB9D-DD7855807205}" srcOrd="5" destOrd="0" parTransId="{158822D2-D00D-4096-82C3-ABCD650513AF}" sibTransId="{90460A60-6F41-4B80-8315-A46DBC08EFBB}"/>
    <dgm:cxn modelId="{3F555444-9336-443E-9DE4-F0F71B6A373F}" type="presOf" srcId="{64184260-41C7-4B5E-90F4-FA57CE44475A}" destId="{2A0F2B89-DE6B-48BF-BD85-28891761FC0E}" srcOrd="0" destOrd="0" presId="urn:microsoft.com/office/officeart/2005/8/layout/cycle6"/>
    <dgm:cxn modelId="{C72155FD-A7B8-44E1-BA19-9B3CE3FE153F}" type="presOf" srcId="{5EEDDD40-5B85-4BE8-9657-365E6281B295}" destId="{2FA5E8A1-4A60-4DEC-B019-A4DF1951609F}" srcOrd="0" destOrd="0" presId="urn:microsoft.com/office/officeart/2005/8/layout/cycle6"/>
    <dgm:cxn modelId="{8C63DA53-FD71-481E-B634-EB1E8F3DEAAC}" type="presOf" srcId="{B55CD306-8C79-45C0-AB9D-DD7855807205}" destId="{290E6BF2-1325-4125-A6CC-1E9655FC8F0A}" srcOrd="0" destOrd="0" presId="urn:microsoft.com/office/officeart/2005/8/layout/cycle6"/>
    <dgm:cxn modelId="{AC2E35D0-68B1-4529-B0BC-F27E0D8A07CF}" type="presOf" srcId="{FF79F30C-986A-4F9E-AD9F-70C45795C7F4}" destId="{DD24AC31-31D9-4E85-BED7-D3D65892D960}" srcOrd="0" destOrd="0" presId="urn:microsoft.com/office/officeart/2005/8/layout/cycle6"/>
    <dgm:cxn modelId="{BC6393E8-0656-4438-BDCF-D608B5BC306D}" type="presOf" srcId="{39F3656E-E680-41A4-934E-CA74BD280B18}" destId="{3FFA9D05-FB28-442C-8F7F-86D07DCAABF9}" srcOrd="0" destOrd="0" presId="urn:microsoft.com/office/officeart/2005/8/layout/cycle6"/>
    <dgm:cxn modelId="{621DC910-0D6F-4659-B139-FA0295D46521}" type="presOf" srcId="{E758CD9B-12A4-40D8-8FA0-EE27C1C59390}" destId="{6C4BA3B6-7D04-4695-9CF7-0CCFCED1CA96}" srcOrd="0" destOrd="0" presId="urn:microsoft.com/office/officeart/2005/8/layout/cycle6"/>
    <dgm:cxn modelId="{E80ADFFC-6A34-4776-86FE-CF53D5291132}" srcId="{9E977FDD-F226-4D79-A879-5041CD21AA35}" destId="{5EEDDD40-5B85-4BE8-9657-365E6281B295}" srcOrd="0" destOrd="0" parTransId="{E72B4848-49D5-49E6-B7BC-134F2525D8FA}" sibTransId="{D51373B2-E382-4672-AADA-E60A9EB18339}"/>
    <dgm:cxn modelId="{8A0ED048-46D1-483D-BE20-A59797FD2DE3}" type="presOf" srcId="{5AFF9EC1-20BA-4BB1-800F-8284B732484A}" destId="{D4B88EE4-9D6F-4B38-B056-740D55D1D086}" srcOrd="0" destOrd="0" presId="urn:microsoft.com/office/officeart/2005/8/layout/cycle6"/>
    <dgm:cxn modelId="{BD2DA63D-239A-46D4-8ED3-E7A4C6908CCA}" type="presOf" srcId="{90460A60-6F41-4B80-8315-A46DBC08EFBB}" destId="{A9B3A714-9ED4-4B95-9F1E-C5687592EE00}" srcOrd="0" destOrd="0" presId="urn:microsoft.com/office/officeart/2005/8/layout/cycle6"/>
    <dgm:cxn modelId="{10B07045-BC11-4DA9-9617-AE3A6C332E19}" type="presOf" srcId="{AEE99FB6-20CE-4212-9F9D-3BE1FA706DAF}" destId="{BF5919F5-0E03-40BE-B3FC-18E529CEA26E}" srcOrd="0" destOrd="0" presId="urn:microsoft.com/office/officeart/2005/8/layout/cycle6"/>
    <dgm:cxn modelId="{5D2DD753-3729-4E4C-94E0-BB43D29F7364}" srcId="{9E977FDD-F226-4D79-A879-5041CD21AA35}" destId="{FF79F30C-986A-4F9E-AD9F-70C45795C7F4}" srcOrd="1" destOrd="0" parTransId="{483900C2-026D-4C6D-AD01-A2AC6CBF9767}" sibTransId="{81F0671F-86E9-49A6-8C54-94BE3AC8FF81}"/>
    <dgm:cxn modelId="{AD272BDE-D363-4965-AC5B-173D898D91E1}" type="presOf" srcId="{81F0671F-86E9-49A6-8C54-94BE3AC8FF81}" destId="{D36BF7BC-2536-494E-BDD6-F45FE0B4DCE6}" srcOrd="0" destOrd="0" presId="urn:microsoft.com/office/officeart/2005/8/layout/cycle6"/>
    <dgm:cxn modelId="{49913233-0AD6-40BA-8FDA-75C132C9E722}" type="presOf" srcId="{D51373B2-E382-4672-AADA-E60A9EB18339}" destId="{A89EA835-3CBE-4328-86EF-227FB4ECDA5E}" srcOrd="0" destOrd="0" presId="urn:microsoft.com/office/officeart/2005/8/layout/cycle6"/>
    <dgm:cxn modelId="{0DD2D4C0-5B8A-4952-890F-1AF4D2458726}" srcId="{9E977FDD-F226-4D79-A879-5041CD21AA35}" destId="{5AFF9EC1-20BA-4BB1-800F-8284B732484A}" srcOrd="2" destOrd="0" parTransId="{8E7CC301-ADC3-4394-96E8-93CAE353D1BC}" sibTransId="{64184260-41C7-4B5E-90F4-FA57CE44475A}"/>
    <dgm:cxn modelId="{EA95AB85-5A5E-4245-9D0F-1D0257282953}" srcId="{9E977FDD-F226-4D79-A879-5041CD21AA35}" destId="{841B07D1-3B39-4B09-8B4A-A11D8783CC1E}" srcOrd="3" destOrd="0" parTransId="{86CFCF97-F87D-4C30-BD29-549FB8649E4D}" sibTransId="{39F3656E-E680-41A4-934E-CA74BD280B18}"/>
    <dgm:cxn modelId="{D3CBBD09-C43E-4EB7-8B4B-863EB2F93846}" srcId="{9E977FDD-F226-4D79-A879-5041CD21AA35}" destId="{E758CD9B-12A4-40D8-8FA0-EE27C1C59390}" srcOrd="4" destOrd="0" parTransId="{9E354118-8846-4665-8A24-C63B9B0C44B9}" sibTransId="{AEE99FB6-20CE-4212-9F9D-3BE1FA706DAF}"/>
    <dgm:cxn modelId="{2200B231-1BF4-4889-B2DA-76A6CB588EA6}" type="presOf" srcId="{9E977FDD-F226-4D79-A879-5041CD21AA35}" destId="{C07CFC4C-B1A8-4CC7-B2AF-CD2AAA56BD39}" srcOrd="0" destOrd="0" presId="urn:microsoft.com/office/officeart/2005/8/layout/cycle6"/>
    <dgm:cxn modelId="{0BD1578A-2ADF-4601-81D9-256857E04AA8}" type="presParOf" srcId="{C07CFC4C-B1A8-4CC7-B2AF-CD2AAA56BD39}" destId="{2FA5E8A1-4A60-4DEC-B019-A4DF1951609F}" srcOrd="0" destOrd="0" presId="urn:microsoft.com/office/officeart/2005/8/layout/cycle6"/>
    <dgm:cxn modelId="{09B180C3-62C7-4A45-A0E7-8D5F2F8AF121}" type="presParOf" srcId="{C07CFC4C-B1A8-4CC7-B2AF-CD2AAA56BD39}" destId="{C53922C7-CB17-4D4D-B630-25AD5EBEF9CC}" srcOrd="1" destOrd="0" presId="urn:microsoft.com/office/officeart/2005/8/layout/cycle6"/>
    <dgm:cxn modelId="{559FE4F4-C379-44FF-ABFB-5B7422ECE7B4}" type="presParOf" srcId="{C07CFC4C-B1A8-4CC7-B2AF-CD2AAA56BD39}" destId="{A89EA835-3CBE-4328-86EF-227FB4ECDA5E}" srcOrd="2" destOrd="0" presId="urn:microsoft.com/office/officeart/2005/8/layout/cycle6"/>
    <dgm:cxn modelId="{19E84554-C0B2-4AB7-9CCE-47A27D71CB2A}" type="presParOf" srcId="{C07CFC4C-B1A8-4CC7-B2AF-CD2AAA56BD39}" destId="{DD24AC31-31D9-4E85-BED7-D3D65892D960}" srcOrd="3" destOrd="0" presId="urn:microsoft.com/office/officeart/2005/8/layout/cycle6"/>
    <dgm:cxn modelId="{494BFF42-A607-4ED0-A80F-5AE8B2A8B43A}" type="presParOf" srcId="{C07CFC4C-B1A8-4CC7-B2AF-CD2AAA56BD39}" destId="{0670EAE9-926E-4784-93D0-71EA5FCDFBB9}" srcOrd="4" destOrd="0" presId="urn:microsoft.com/office/officeart/2005/8/layout/cycle6"/>
    <dgm:cxn modelId="{31D1ED3F-49B4-463D-A80C-5F73AFFD5CEB}" type="presParOf" srcId="{C07CFC4C-B1A8-4CC7-B2AF-CD2AAA56BD39}" destId="{D36BF7BC-2536-494E-BDD6-F45FE0B4DCE6}" srcOrd="5" destOrd="0" presId="urn:microsoft.com/office/officeart/2005/8/layout/cycle6"/>
    <dgm:cxn modelId="{E33139D7-E773-492D-BFAF-8DE58256A419}" type="presParOf" srcId="{C07CFC4C-B1A8-4CC7-B2AF-CD2AAA56BD39}" destId="{D4B88EE4-9D6F-4B38-B056-740D55D1D086}" srcOrd="6" destOrd="0" presId="urn:microsoft.com/office/officeart/2005/8/layout/cycle6"/>
    <dgm:cxn modelId="{111FC35C-1C70-46E5-B0A1-EEB9AF2A8356}" type="presParOf" srcId="{C07CFC4C-B1A8-4CC7-B2AF-CD2AAA56BD39}" destId="{5E9AF73C-1791-4175-B808-AFE53BDD66E1}" srcOrd="7" destOrd="0" presId="urn:microsoft.com/office/officeart/2005/8/layout/cycle6"/>
    <dgm:cxn modelId="{C3086884-9ADF-4E12-A050-23C53AD3AF24}" type="presParOf" srcId="{C07CFC4C-B1A8-4CC7-B2AF-CD2AAA56BD39}" destId="{2A0F2B89-DE6B-48BF-BD85-28891761FC0E}" srcOrd="8" destOrd="0" presId="urn:microsoft.com/office/officeart/2005/8/layout/cycle6"/>
    <dgm:cxn modelId="{0025B968-85F3-439A-8AB1-A1500E201E41}" type="presParOf" srcId="{C07CFC4C-B1A8-4CC7-B2AF-CD2AAA56BD39}" destId="{2DD3AC0A-4798-417C-A350-08C9B9E7B0EA}" srcOrd="9" destOrd="0" presId="urn:microsoft.com/office/officeart/2005/8/layout/cycle6"/>
    <dgm:cxn modelId="{219B2390-608B-4047-9FB1-3B321A0C8099}" type="presParOf" srcId="{C07CFC4C-B1A8-4CC7-B2AF-CD2AAA56BD39}" destId="{2AB461B9-1837-4F6C-ABBC-666132BC0492}" srcOrd="10" destOrd="0" presId="urn:microsoft.com/office/officeart/2005/8/layout/cycle6"/>
    <dgm:cxn modelId="{66DA9190-EE46-4DA7-84A0-BD674423226E}" type="presParOf" srcId="{C07CFC4C-B1A8-4CC7-B2AF-CD2AAA56BD39}" destId="{3FFA9D05-FB28-442C-8F7F-86D07DCAABF9}" srcOrd="11" destOrd="0" presId="urn:microsoft.com/office/officeart/2005/8/layout/cycle6"/>
    <dgm:cxn modelId="{83CCF208-42DC-4B53-A60D-CA0FF0E9F464}" type="presParOf" srcId="{C07CFC4C-B1A8-4CC7-B2AF-CD2AAA56BD39}" destId="{6C4BA3B6-7D04-4695-9CF7-0CCFCED1CA96}" srcOrd="12" destOrd="0" presId="urn:microsoft.com/office/officeart/2005/8/layout/cycle6"/>
    <dgm:cxn modelId="{8BCEA0BE-D8F8-4733-A935-72CB36B80A0F}" type="presParOf" srcId="{C07CFC4C-B1A8-4CC7-B2AF-CD2AAA56BD39}" destId="{90AE28F7-31FD-4B13-9594-AA2A4AA4D8C0}" srcOrd="13" destOrd="0" presId="urn:microsoft.com/office/officeart/2005/8/layout/cycle6"/>
    <dgm:cxn modelId="{C5B62D73-DC76-4898-9504-B10D467D0818}" type="presParOf" srcId="{C07CFC4C-B1A8-4CC7-B2AF-CD2AAA56BD39}" destId="{BF5919F5-0E03-40BE-B3FC-18E529CEA26E}" srcOrd="14" destOrd="0" presId="urn:microsoft.com/office/officeart/2005/8/layout/cycle6"/>
    <dgm:cxn modelId="{83682321-108B-4518-898B-9BF67F092866}" type="presParOf" srcId="{C07CFC4C-B1A8-4CC7-B2AF-CD2AAA56BD39}" destId="{290E6BF2-1325-4125-A6CC-1E9655FC8F0A}" srcOrd="15" destOrd="0" presId="urn:microsoft.com/office/officeart/2005/8/layout/cycle6"/>
    <dgm:cxn modelId="{683C4B62-FB06-4282-890C-A77620088434}" type="presParOf" srcId="{C07CFC4C-B1A8-4CC7-B2AF-CD2AAA56BD39}" destId="{2D76CD16-6C18-4AA3-BDE8-5B0D576E5E57}" srcOrd="16" destOrd="0" presId="urn:microsoft.com/office/officeart/2005/8/layout/cycle6"/>
    <dgm:cxn modelId="{7323E1DA-4693-4AEE-A861-AB1F6B1951B9}" type="presParOf" srcId="{C07CFC4C-B1A8-4CC7-B2AF-CD2AAA56BD39}" destId="{A9B3A714-9ED4-4B95-9F1E-C5687592EE00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DC2C74A6-47D3-4117-80C3-2D72541B22B4}" type="doc">
      <dgm:prSet loTypeId="urn:microsoft.com/office/officeart/2005/8/layout/vList2" loCatId="list" qsTypeId="urn:microsoft.com/office/officeart/2005/8/quickstyle/3d2" qsCatId="3D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C17990DA-80E7-4B34-88A7-1BD423C3B36A}">
      <dgm:prSet phldrT="[Text]" custT="1"/>
      <dgm:spPr>
        <a:solidFill>
          <a:srgbClr val="005A9E"/>
        </a:solidFill>
      </dgm:spPr>
      <dgm:t>
        <a:bodyPr/>
        <a:lstStyle/>
        <a:p>
          <a:pPr algn="ctr"/>
          <a:r>
            <a:rPr lang="fr-FR" sz="1600" b="1" dirty="0" smtClean="0">
              <a:solidFill>
                <a:schemeClr val="bg1"/>
              </a:solidFill>
            </a:rPr>
            <a:t>L’accompagnement personnalisé des EDIF</a:t>
          </a:r>
          <a:endParaRPr lang="en-US" sz="1600" dirty="0">
            <a:solidFill>
              <a:schemeClr val="bg1"/>
            </a:solidFill>
          </a:endParaRPr>
        </a:p>
      </dgm:t>
    </dgm:pt>
    <dgm:pt modelId="{2794BEAF-5C62-43AC-ADB1-ADB102248BD8}" type="parTrans" cxnId="{9093FE8B-F199-40FF-B0FA-0B60E3D1D1A5}">
      <dgm:prSet/>
      <dgm:spPr/>
      <dgm:t>
        <a:bodyPr/>
        <a:lstStyle/>
        <a:p>
          <a:pPr algn="ctr"/>
          <a:endParaRPr lang="en-US"/>
        </a:p>
      </dgm:t>
    </dgm:pt>
    <dgm:pt modelId="{B0978F46-7694-4BDF-A746-15B0358EDADB}" type="sibTrans" cxnId="{9093FE8B-F199-40FF-B0FA-0B60E3D1D1A5}">
      <dgm:prSet/>
      <dgm:spPr/>
      <dgm:t>
        <a:bodyPr/>
        <a:lstStyle/>
        <a:p>
          <a:pPr algn="ctr"/>
          <a:endParaRPr lang="en-US"/>
        </a:p>
      </dgm:t>
    </dgm:pt>
    <dgm:pt modelId="{0798B26F-8452-4C65-AC9C-307C5F9043C1}">
      <dgm:prSet phldrT="[Text]" custT="1"/>
      <dgm:spPr>
        <a:solidFill>
          <a:srgbClr val="005A9E"/>
        </a:solidFill>
      </dgm:spPr>
      <dgm:t>
        <a:bodyPr/>
        <a:lstStyle/>
        <a:p>
          <a:pPr algn="ctr"/>
          <a:r>
            <a:rPr lang="fr-FR" sz="1800" b="1" dirty="0" smtClean="0">
              <a:solidFill>
                <a:schemeClr val="bg1"/>
              </a:solidFill>
            </a:rPr>
            <a:t>La métacognition</a:t>
          </a:r>
          <a:endParaRPr lang="en-US" sz="1800" b="1" dirty="0">
            <a:solidFill>
              <a:schemeClr val="bg1"/>
            </a:solidFill>
          </a:endParaRPr>
        </a:p>
      </dgm:t>
    </dgm:pt>
    <dgm:pt modelId="{01CE8C6E-677E-4F6D-8014-CDC2E2B81BE4}" type="parTrans" cxnId="{F1F30869-A481-469F-BD8D-90967A49926A}">
      <dgm:prSet/>
      <dgm:spPr/>
      <dgm:t>
        <a:bodyPr/>
        <a:lstStyle/>
        <a:p>
          <a:pPr algn="ctr"/>
          <a:endParaRPr lang="en-US"/>
        </a:p>
      </dgm:t>
    </dgm:pt>
    <dgm:pt modelId="{EF15E08F-A10A-481A-B86F-945345A96F57}" type="sibTrans" cxnId="{F1F30869-A481-469F-BD8D-90967A49926A}">
      <dgm:prSet/>
      <dgm:spPr/>
      <dgm:t>
        <a:bodyPr/>
        <a:lstStyle/>
        <a:p>
          <a:pPr algn="ctr"/>
          <a:endParaRPr lang="en-US"/>
        </a:p>
      </dgm:t>
    </dgm:pt>
    <dgm:pt modelId="{B0ABD070-7450-4F33-A0A6-A57854231B5B}">
      <dgm:prSet phldrT="[Text]" custT="1"/>
      <dgm:spPr>
        <a:solidFill>
          <a:srgbClr val="005A9E"/>
        </a:solidFill>
      </dgm:spPr>
      <dgm:t>
        <a:bodyPr/>
        <a:lstStyle/>
        <a:p>
          <a:pPr algn="ctr"/>
          <a:r>
            <a:rPr lang="fr-FR" sz="1800" b="1" dirty="0" smtClean="0">
              <a:solidFill>
                <a:schemeClr val="bg1"/>
              </a:solidFill>
            </a:rPr>
            <a:t>Le tutorat</a:t>
          </a:r>
          <a:endParaRPr lang="en-US" sz="1800" dirty="0">
            <a:solidFill>
              <a:schemeClr val="bg1"/>
            </a:solidFill>
          </a:endParaRPr>
        </a:p>
      </dgm:t>
    </dgm:pt>
    <dgm:pt modelId="{40750975-78EA-4B35-A1C7-A279107471C8}" type="parTrans" cxnId="{F85646E8-FD55-43E4-BA7B-8AFD2074C110}">
      <dgm:prSet/>
      <dgm:spPr/>
      <dgm:t>
        <a:bodyPr/>
        <a:lstStyle/>
        <a:p>
          <a:pPr algn="ctr"/>
          <a:endParaRPr lang="en-US"/>
        </a:p>
      </dgm:t>
    </dgm:pt>
    <dgm:pt modelId="{3A236D71-DC10-4443-905F-43C85FFB2B13}" type="sibTrans" cxnId="{F85646E8-FD55-43E4-BA7B-8AFD2074C110}">
      <dgm:prSet/>
      <dgm:spPr/>
      <dgm:t>
        <a:bodyPr/>
        <a:lstStyle/>
        <a:p>
          <a:pPr algn="ctr"/>
          <a:endParaRPr lang="en-US"/>
        </a:p>
      </dgm:t>
    </dgm:pt>
    <dgm:pt modelId="{7352C400-38A9-49DE-B6F6-BB2B567C3874}">
      <dgm:prSet phldrT="[Text]" custT="1"/>
      <dgm:spPr>
        <a:solidFill>
          <a:srgbClr val="005A9E"/>
        </a:solidFill>
      </dgm:spPr>
      <dgm:t>
        <a:bodyPr/>
        <a:lstStyle/>
        <a:p>
          <a:pPr algn="ctr"/>
          <a:r>
            <a:rPr lang="fr-FR" sz="1800" b="1" dirty="0" smtClean="0">
              <a:solidFill>
                <a:schemeClr val="bg1"/>
              </a:solidFill>
            </a:rPr>
            <a:t>Le portfolio</a:t>
          </a:r>
          <a:endParaRPr lang="en-US" sz="1800" b="1" dirty="0">
            <a:solidFill>
              <a:schemeClr val="bg1"/>
            </a:solidFill>
          </a:endParaRPr>
        </a:p>
      </dgm:t>
    </dgm:pt>
    <dgm:pt modelId="{452132AE-5335-401D-83B9-929F8AEA490A}" type="parTrans" cxnId="{63C87E22-6FAE-48BF-914D-A1AFD02E123F}">
      <dgm:prSet/>
      <dgm:spPr/>
      <dgm:t>
        <a:bodyPr/>
        <a:lstStyle/>
        <a:p>
          <a:pPr algn="ctr"/>
          <a:endParaRPr lang="en-US"/>
        </a:p>
      </dgm:t>
    </dgm:pt>
    <dgm:pt modelId="{D5B45B85-BB21-4D2D-8A56-CF5F69CEBFF0}" type="sibTrans" cxnId="{63C87E22-6FAE-48BF-914D-A1AFD02E123F}">
      <dgm:prSet/>
      <dgm:spPr/>
      <dgm:t>
        <a:bodyPr/>
        <a:lstStyle/>
        <a:p>
          <a:pPr algn="ctr"/>
          <a:endParaRPr lang="en-US"/>
        </a:p>
      </dgm:t>
    </dgm:pt>
    <dgm:pt modelId="{9D2206D1-8CCA-45C3-B59C-036AE8E47BF8}">
      <dgm:prSet phldrT="[Text]" custT="1"/>
      <dgm:spPr>
        <a:solidFill>
          <a:srgbClr val="005A9E"/>
        </a:solidFill>
      </dgm:spPr>
      <dgm:t>
        <a:bodyPr/>
        <a:lstStyle/>
        <a:p>
          <a:pPr algn="ctr"/>
          <a:r>
            <a:rPr lang="fr-FR" sz="1600" b="1" dirty="0" smtClean="0">
              <a:solidFill>
                <a:schemeClr val="bg1"/>
              </a:solidFill>
            </a:rPr>
            <a:t>La collaboration avec les parents</a:t>
          </a:r>
          <a:endParaRPr lang="en-US" sz="1600" b="1" dirty="0">
            <a:solidFill>
              <a:schemeClr val="bg1"/>
            </a:solidFill>
          </a:endParaRPr>
        </a:p>
      </dgm:t>
    </dgm:pt>
    <dgm:pt modelId="{55AE4D11-25A0-412D-BD3A-BA1F0C3B4965}" type="parTrans" cxnId="{49C46F31-E391-4D63-AD5F-4F7A219B5183}">
      <dgm:prSet/>
      <dgm:spPr/>
      <dgm:t>
        <a:bodyPr/>
        <a:lstStyle/>
        <a:p>
          <a:pPr algn="ctr"/>
          <a:endParaRPr lang="en-US"/>
        </a:p>
      </dgm:t>
    </dgm:pt>
    <dgm:pt modelId="{422E400C-193A-4979-A775-629B39E1845C}" type="sibTrans" cxnId="{49C46F31-E391-4D63-AD5F-4F7A219B5183}">
      <dgm:prSet/>
      <dgm:spPr/>
      <dgm:t>
        <a:bodyPr/>
        <a:lstStyle/>
        <a:p>
          <a:pPr algn="ctr"/>
          <a:endParaRPr lang="en-US"/>
        </a:p>
      </dgm:t>
    </dgm:pt>
    <dgm:pt modelId="{76550624-24B6-45B1-874E-C96BA438FE4B}" type="pres">
      <dgm:prSet presAssocID="{DC2C74A6-47D3-4117-80C3-2D72541B22B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BB9CEBE-656A-4F79-ABCA-66650D207948}" type="pres">
      <dgm:prSet presAssocID="{C17990DA-80E7-4B34-88A7-1BD423C3B36A}" presName="parentText" presStyleLbl="node1" presStyleIdx="0" presStyleCnt="5" custScaleY="129841" custLinFactY="-3591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3C16EC-8BB2-4786-9C93-04BE96DD4F63}" type="pres">
      <dgm:prSet presAssocID="{B0978F46-7694-4BDF-A746-15B0358EDADB}" presName="spacer" presStyleCnt="0"/>
      <dgm:spPr/>
    </dgm:pt>
    <dgm:pt modelId="{1AC9753B-BF06-40A3-8089-74C363049DDD}" type="pres">
      <dgm:prSet presAssocID="{0798B26F-8452-4C65-AC9C-307C5F9043C1}" presName="parentText" presStyleLbl="node1" presStyleIdx="1" presStyleCnt="5" custScaleY="10543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777B9B-476B-490E-B09D-7BC06454A754}" type="pres">
      <dgm:prSet presAssocID="{EF15E08F-A10A-481A-B86F-945345A96F57}" presName="spacer" presStyleCnt="0"/>
      <dgm:spPr/>
    </dgm:pt>
    <dgm:pt modelId="{15A0F4FD-5266-4406-9265-7B9567E9586F}" type="pres">
      <dgm:prSet presAssocID="{B0ABD070-7450-4F33-A0A6-A57854231B5B}" presName="parentText" presStyleLbl="node1" presStyleIdx="2" presStyleCnt="5" custScaleY="11531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B2CBDA-A02A-4F0B-ACA5-F6EEB524206F}" type="pres">
      <dgm:prSet presAssocID="{3A236D71-DC10-4443-905F-43C85FFB2B13}" presName="spacer" presStyleCnt="0"/>
      <dgm:spPr/>
    </dgm:pt>
    <dgm:pt modelId="{E289B143-A196-4FED-AAA6-2427C667B964}" type="pres">
      <dgm:prSet presAssocID="{7352C400-38A9-49DE-B6F6-BB2B567C3874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5A9324-EA0D-4A75-B5BF-A4A8F57B66F5}" type="pres">
      <dgm:prSet presAssocID="{D5B45B85-BB21-4D2D-8A56-CF5F69CEBFF0}" presName="spacer" presStyleCnt="0"/>
      <dgm:spPr/>
    </dgm:pt>
    <dgm:pt modelId="{513F3F13-61D2-49AA-BD86-86E9A4E9917C}" type="pres">
      <dgm:prSet presAssocID="{9D2206D1-8CCA-45C3-B59C-036AE8E47BF8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85646E8-FD55-43E4-BA7B-8AFD2074C110}" srcId="{DC2C74A6-47D3-4117-80C3-2D72541B22B4}" destId="{B0ABD070-7450-4F33-A0A6-A57854231B5B}" srcOrd="2" destOrd="0" parTransId="{40750975-78EA-4B35-A1C7-A279107471C8}" sibTransId="{3A236D71-DC10-4443-905F-43C85FFB2B13}"/>
    <dgm:cxn modelId="{49C46F31-E391-4D63-AD5F-4F7A219B5183}" srcId="{DC2C74A6-47D3-4117-80C3-2D72541B22B4}" destId="{9D2206D1-8CCA-45C3-B59C-036AE8E47BF8}" srcOrd="4" destOrd="0" parTransId="{55AE4D11-25A0-412D-BD3A-BA1F0C3B4965}" sibTransId="{422E400C-193A-4979-A775-629B39E1845C}"/>
    <dgm:cxn modelId="{46DE576D-D349-4D7E-8DBA-BF0A38EF5B02}" type="presOf" srcId="{7352C400-38A9-49DE-B6F6-BB2B567C3874}" destId="{E289B143-A196-4FED-AAA6-2427C667B964}" srcOrd="0" destOrd="0" presId="urn:microsoft.com/office/officeart/2005/8/layout/vList2"/>
    <dgm:cxn modelId="{63C87E22-6FAE-48BF-914D-A1AFD02E123F}" srcId="{DC2C74A6-47D3-4117-80C3-2D72541B22B4}" destId="{7352C400-38A9-49DE-B6F6-BB2B567C3874}" srcOrd="3" destOrd="0" parTransId="{452132AE-5335-401D-83B9-929F8AEA490A}" sibTransId="{D5B45B85-BB21-4D2D-8A56-CF5F69CEBFF0}"/>
    <dgm:cxn modelId="{B89A13B4-7617-4887-AAC3-425B92A1B4A0}" type="presOf" srcId="{B0ABD070-7450-4F33-A0A6-A57854231B5B}" destId="{15A0F4FD-5266-4406-9265-7B9567E9586F}" srcOrd="0" destOrd="0" presId="urn:microsoft.com/office/officeart/2005/8/layout/vList2"/>
    <dgm:cxn modelId="{F1F30869-A481-469F-BD8D-90967A49926A}" srcId="{DC2C74A6-47D3-4117-80C3-2D72541B22B4}" destId="{0798B26F-8452-4C65-AC9C-307C5F9043C1}" srcOrd="1" destOrd="0" parTransId="{01CE8C6E-677E-4F6D-8014-CDC2E2B81BE4}" sibTransId="{EF15E08F-A10A-481A-B86F-945345A96F57}"/>
    <dgm:cxn modelId="{9093FE8B-F199-40FF-B0FA-0B60E3D1D1A5}" srcId="{DC2C74A6-47D3-4117-80C3-2D72541B22B4}" destId="{C17990DA-80E7-4B34-88A7-1BD423C3B36A}" srcOrd="0" destOrd="0" parTransId="{2794BEAF-5C62-43AC-ADB1-ADB102248BD8}" sibTransId="{B0978F46-7694-4BDF-A746-15B0358EDADB}"/>
    <dgm:cxn modelId="{33B9F553-A06C-4687-8280-36DA5B709519}" type="presOf" srcId="{9D2206D1-8CCA-45C3-B59C-036AE8E47BF8}" destId="{513F3F13-61D2-49AA-BD86-86E9A4E9917C}" srcOrd="0" destOrd="0" presId="urn:microsoft.com/office/officeart/2005/8/layout/vList2"/>
    <dgm:cxn modelId="{E1AFBFA8-CB04-487E-ADC8-3A1F3875D9A8}" type="presOf" srcId="{C17990DA-80E7-4B34-88A7-1BD423C3B36A}" destId="{9BB9CEBE-656A-4F79-ABCA-66650D207948}" srcOrd="0" destOrd="0" presId="urn:microsoft.com/office/officeart/2005/8/layout/vList2"/>
    <dgm:cxn modelId="{56065AB4-6430-439F-9C4C-9845263A71A3}" type="presOf" srcId="{0798B26F-8452-4C65-AC9C-307C5F9043C1}" destId="{1AC9753B-BF06-40A3-8089-74C363049DDD}" srcOrd="0" destOrd="0" presId="urn:microsoft.com/office/officeart/2005/8/layout/vList2"/>
    <dgm:cxn modelId="{5C065DC2-D513-4C43-AB9C-B643B8DF7CDA}" type="presOf" srcId="{DC2C74A6-47D3-4117-80C3-2D72541B22B4}" destId="{76550624-24B6-45B1-874E-C96BA438FE4B}" srcOrd="0" destOrd="0" presId="urn:microsoft.com/office/officeart/2005/8/layout/vList2"/>
    <dgm:cxn modelId="{0A85EB77-37F7-4F30-ABEF-7CA6A234E759}" type="presParOf" srcId="{76550624-24B6-45B1-874E-C96BA438FE4B}" destId="{9BB9CEBE-656A-4F79-ABCA-66650D207948}" srcOrd="0" destOrd="0" presId="urn:microsoft.com/office/officeart/2005/8/layout/vList2"/>
    <dgm:cxn modelId="{41C5989B-DD96-4F12-83DB-B1D53E97F3AA}" type="presParOf" srcId="{76550624-24B6-45B1-874E-C96BA438FE4B}" destId="{A33C16EC-8BB2-4786-9C93-04BE96DD4F63}" srcOrd="1" destOrd="0" presId="urn:microsoft.com/office/officeart/2005/8/layout/vList2"/>
    <dgm:cxn modelId="{587BAA7D-342B-48E2-A163-F83E51C6AF39}" type="presParOf" srcId="{76550624-24B6-45B1-874E-C96BA438FE4B}" destId="{1AC9753B-BF06-40A3-8089-74C363049DDD}" srcOrd="2" destOrd="0" presId="urn:microsoft.com/office/officeart/2005/8/layout/vList2"/>
    <dgm:cxn modelId="{93448C7A-ED66-4E39-B7EC-3BB43C04E7D6}" type="presParOf" srcId="{76550624-24B6-45B1-874E-C96BA438FE4B}" destId="{3A777B9B-476B-490E-B09D-7BC06454A754}" srcOrd="3" destOrd="0" presId="urn:microsoft.com/office/officeart/2005/8/layout/vList2"/>
    <dgm:cxn modelId="{6FFF1397-55A0-4490-A072-940DF92FD5FF}" type="presParOf" srcId="{76550624-24B6-45B1-874E-C96BA438FE4B}" destId="{15A0F4FD-5266-4406-9265-7B9567E9586F}" srcOrd="4" destOrd="0" presId="urn:microsoft.com/office/officeart/2005/8/layout/vList2"/>
    <dgm:cxn modelId="{EDA06683-ECAC-4A91-A0EF-B1E966C2F061}" type="presParOf" srcId="{76550624-24B6-45B1-874E-C96BA438FE4B}" destId="{E0B2CBDA-A02A-4F0B-ACA5-F6EEB524206F}" srcOrd="5" destOrd="0" presId="urn:microsoft.com/office/officeart/2005/8/layout/vList2"/>
    <dgm:cxn modelId="{9F6B1C2C-3560-4A98-8D7D-3DA29D5C8180}" type="presParOf" srcId="{76550624-24B6-45B1-874E-C96BA438FE4B}" destId="{E289B143-A196-4FED-AAA6-2427C667B964}" srcOrd="6" destOrd="0" presId="urn:microsoft.com/office/officeart/2005/8/layout/vList2"/>
    <dgm:cxn modelId="{BB0E35BB-2660-4E19-83B7-EBB85B8D5195}" type="presParOf" srcId="{76550624-24B6-45B1-874E-C96BA438FE4B}" destId="{2A5A9324-EA0D-4A75-B5BF-A4A8F57B66F5}" srcOrd="7" destOrd="0" presId="urn:microsoft.com/office/officeart/2005/8/layout/vList2"/>
    <dgm:cxn modelId="{ABFEFFAB-B065-40FA-870A-429CDD218028}" type="presParOf" srcId="{76550624-24B6-45B1-874E-C96BA438FE4B}" destId="{513F3F13-61D2-49AA-BD86-86E9A4E9917C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DC2C74A6-47D3-4117-80C3-2D72541B22B4}" type="doc">
      <dgm:prSet loTypeId="urn:microsoft.com/office/officeart/2005/8/layout/vList2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17990DA-80E7-4B34-88A7-1BD423C3B36A}">
      <dgm:prSet phldrT="[Text]"/>
      <dgm:spPr/>
      <dgm:t>
        <a:bodyPr/>
        <a:lstStyle/>
        <a:p>
          <a:pPr algn="ctr"/>
          <a:r>
            <a:rPr lang="en-US" b="1" dirty="0" smtClean="0">
              <a:solidFill>
                <a:schemeClr val="bg1"/>
              </a:solidFill>
            </a:rPr>
            <a:t>Méthodes</a:t>
          </a:r>
          <a:endParaRPr lang="en-US" b="1" dirty="0">
            <a:solidFill>
              <a:schemeClr val="bg1"/>
            </a:solidFill>
          </a:endParaRPr>
        </a:p>
      </dgm:t>
    </dgm:pt>
    <dgm:pt modelId="{2794BEAF-5C62-43AC-ADB1-ADB102248BD8}" type="parTrans" cxnId="{9093FE8B-F199-40FF-B0FA-0B60E3D1D1A5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B0978F46-7694-4BDF-A746-15B0358EDADB}" type="sibTrans" cxnId="{9093FE8B-F199-40FF-B0FA-0B60E3D1D1A5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76550624-24B6-45B1-874E-C96BA438FE4B}" type="pres">
      <dgm:prSet presAssocID="{DC2C74A6-47D3-4117-80C3-2D72541B22B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BB9CEBE-656A-4F79-ABCA-66650D207948}" type="pres">
      <dgm:prSet presAssocID="{C17990DA-80E7-4B34-88A7-1BD423C3B36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52C080C-126F-4711-8064-9E7EFF2CD097}" type="presOf" srcId="{C17990DA-80E7-4B34-88A7-1BD423C3B36A}" destId="{9BB9CEBE-656A-4F79-ABCA-66650D207948}" srcOrd="0" destOrd="0" presId="urn:microsoft.com/office/officeart/2005/8/layout/vList2"/>
    <dgm:cxn modelId="{9093FE8B-F199-40FF-B0FA-0B60E3D1D1A5}" srcId="{DC2C74A6-47D3-4117-80C3-2D72541B22B4}" destId="{C17990DA-80E7-4B34-88A7-1BD423C3B36A}" srcOrd="0" destOrd="0" parTransId="{2794BEAF-5C62-43AC-ADB1-ADB102248BD8}" sibTransId="{B0978F46-7694-4BDF-A746-15B0358EDADB}"/>
    <dgm:cxn modelId="{718DAA0E-9B51-493C-92CE-0F425CC0C96A}" type="presOf" srcId="{DC2C74A6-47D3-4117-80C3-2D72541B22B4}" destId="{76550624-24B6-45B1-874E-C96BA438FE4B}" srcOrd="0" destOrd="0" presId="urn:microsoft.com/office/officeart/2005/8/layout/vList2"/>
    <dgm:cxn modelId="{9A743757-4F49-4E4D-8225-1341B0698AD5}" type="presParOf" srcId="{76550624-24B6-45B1-874E-C96BA438FE4B}" destId="{9BB9CEBE-656A-4F79-ABCA-66650D20794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9E977FDD-F226-4D79-A879-5041CD21AA35}" type="doc">
      <dgm:prSet loTypeId="urn:microsoft.com/office/officeart/2005/8/layout/cycle6" loCatId="cycle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5EEDDD40-5B85-4BE8-9657-365E6281B295}">
      <dgm:prSet phldrT="[Text]" custT="1"/>
      <dgm:spPr>
        <a:solidFill>
          <a:srgbClr val="EA7C8C"/>
        </a:solidFill>
      </dgm:spPr>
      <dgm:t>
        <a:bodyPr/>
        <a:lstStyle/>
        <a:p>
          <a:r>
            <a:rPr lang="en-US" sz="1600" b="1" dirty="0" smtClean="0">
              <a:solidFill>
                <a:schemeClr val="bg1"/>
              </a:solidFill>
            </a:rPr>
            <a:t>Point de d</a:t>
          </a:r>
          <a:r>
            <a:rPr lang="fr-FR" sz="1600" b="1" dirty="0" smtClean="0">
              <a:solidFill>
                <a:schemeClr val="bg1"/>
              </a:solidFill>
            </a:rPr>
            <a:t>épart</a:t>
          </a:r>
          <a:endParaRPr lang="en-US" sz="1600" b="1" dirty="0">
            <a:solidFill>
              <a:schemeClr val="bg1"/>
            </a:solidFill>
          </a:endParaRPr>
        </a:p>
      </dgm:t>
    </dgm:pt>
    <dgm:pt modelId="{E72B4848-49D5-49E6-B7BC-134F2525D8FA}" type="parTrans" cxnId="{E80ADFFC-6A34-4776-86FE-CF53D5291132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D51373B2-E382-4672-AADA-E60A9EB18339}" type="sibTrans" cxnId="{E80ADFFC-6A34-4776-86FE-CF53D5291132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FF79F30C-986A-4F9E-AD9F-70C45795C7F4}">
      <dgm:prSet phldrT="[Text]" custT="1"/>
      <dgm:spPr>
        <a:solidFill>
          <a:srgbClr val="B359A0"/>
        </a:solidFill>
      </dgm:spPr>
      <dgm:t>
        <a:bodyPr/>
        <a:lstStyle/>
        <a:p>
          <a:r>
            <a:rPr lang="fr-FR" sz="1600" b="1" dirty="0" smtClean="0">
              <a:solidFill>
                <a:schemeClr val="bg1"/>
              </a:solidFill>
            </a:rPr>
            <a:t>Clarification de la situation</a:t>
          </a:r>
          <a:endParaRPr lang="en-US" sz="1600" b="1" dirty="0">
            <a:solidFill>
              <a:schemeClr val="bg1"/>
            </a:solidFill>
          </a:endParaRPr>
        </a:p>
      </dgm:t>
    </dgm:pt>
    <dgm:pt modelId="{483900C2-026D-4C6D-AD01-A2AC6CBF9767}" type="parTrans" cxnId="{5D2DD753-3729-4E4C-94E0-BB43D29F7364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81F0671F-86E9-49A6-8C54-94BE3AC8FF81}" type="sibTrans" cxnId="{5D2DD753-3729-4E4C-94E0-BB43D29F7364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5AFF9EC1-20BA-4BB1-800F-8284B732484A}">
      <dgm:prSet phldrT="[Text]" custT="1"/>
      <dgm:spPr>
        <a:solidFill>
          <a:srgbClr val="7030A0"/>
        </a:solidFill>
      </dgm:spPr>
      <dgm:t>
        <a:bodyPr/>
        <a:lstStyle/>
        <a:p>
          <a:r>
            <a:rPr lang="fr-FR" sz="1600" b="1" dirty="0" smtClean="0">
              <a:solidFill>
                <a:schemeClr val="bg1"/>
              </a:solidFill>
            </a:rPr>
            <a:t>Planification de l’action</a:t>
          </a:r>
          <a:endParaRPr lang="en-US" sz="1600" b="1" dirty="0">
            <a:solidFill>
              <a:schemeClr val="bg1"/>
            </a:solidFill>
          </a:endParaRPr>
        </a:p>
      </dgm:t>
    </dgm:pt>
    <dgm:pt modelId="{8E7CC301-ADC3-4394-96E8-93CAE353D1BC}" type="parTrans" cxnId="{0DD2D4C0-5B8A-4952-890F-1AF4D2458726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64184260-41C7-4B5E-90F4-FA57CE44475A}" type="sibTrans" cxnId="{0DD2D4C0-5B8A-4952-890F-1AF4D2458726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841B07D1-3B39-4B09-8B4A-A11D8783CC1E}">
      <dgm:prSet phldrT="[Text]" custT="1"/>
      <dgm:spPr>
        <a:solidFill>
          <a:srgbClr val="0070C0"/>
        </a:solidFill>
      </dgm:spPr>
      <dgm:t>
        <a:bodyPr/>
        <a:lstStyle/>
        <a:p>
          <a:r>
            <a:rPr lang="fr-FR" sz="1600" b="1" dirty="0" smtClean="0">
              <a:solidFill>
                <a:schemeClr val="bg1"/>
              </a:solidFill>
              <a:hlinkClick xmlns:r="http://schemas.openxmlformats.org/officeDocument/2006/relationships" r:id="rId1" action="ppaction://hlinkfile"/>
            </a:rPr>
            <a:t>Application</a:t>
          </a:r>
          <a:endParaRPr lang="en-US" sz="1600" b="1" dirty="0">
            <a:solidFill>
              <a:schemeClr val="bg1"/>
            </a:solidFill>
          </a:endParaRPr>
        </a:p>
      </dgm:t>
    </dgm:pt>
    <dgm:pt modelId="{86CFCF97-F87D-4C30-BD29-549FB8649E4D}" type="parTrans" cxnId="{EA95AB85-5A5E-4245-9D0F-1D0257282953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39F3656E-E680-41A4-934E-CA74BD280B18}" type="sibTrans" cxnId="{EA95AB85-5A5E-4245-9D0F-1D0257282953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E758CD9B-12A4-40D8-8FA0-EE27C1C59390}">
      <dgm:prSet phldrT="[Text]" custT="1"/>
      <dgm:spPr>
        <a:solidFill>
          <a:srgbClr val="1C80F8"/>
        </a:solidFill>
      </dgm:spPr>
      <dgm:t>
        <a:bodyPr/>
        <a:lstStyle/>
        <a:p>
          <a:r>
            <a:rPr lang="fr-FR" sz="1600" b="1" dirty="0" smtClean="0">
              <a:solidFill>
                <a:schemeClr val="bg1"/>
              </a:solidFill>
            </a:rPr>
            <a:t>Evaluation</a:t>
          </a:r>
          <a:endParaRPr lang="en-US" sz="1600" b="1" dirty="0">
            <a:solidFill>
              <a:schemeClr val="bg1"/>
            </a:solidFill>
          </a:endParaRPr>
        </a:p>
      </dgm:t>
    </dgm:pt>
    <dgm:pt modelId="{9E354118-8846-4665-8A24-C63B9B0C44B9}" type="parTrans" cxnId="{D3CBBD09-C43E-4EB7-8B4B-863EB2F93846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AEE99FB6-20CE-4212-9F9D-3BE1FA706DAF}" type="sibTrans" cxnId="{D3CBBD09-C43E-4EB7-8B4B-863EB2F93846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B55CD306-8C79-45C0-AB9D-DD7855807205}">
      <dgm:prSet phldrT="[Text]" custT="1"/>
      <dgm:spPr/>
      <dgm:t>
        <a:bodyPr/>
        <a:lstStyle/>
        <a:p>
          <a:r>
            <a:rPr lang="fr-FR" sz="1600" b="1" dirty="0" smtClean="0">
              <a:solidFill>
                <a:schemeClr val="bg1"/>
              </a:solidFill>
            </a:rPr>
            <a:t>Partage du savoir généré</a:t>
          </a:r>
          <a:endParaRPr lang="en-US" sz="1600" b="1" dirty="0">
            <a:solidFill>
              <a:schemeClr val="bg1"/>
            </a:solidFill>
          </a:endParaRPr>
        </a:p>
      </dgm:t>
    </dgm:pt>
    <dgm:pt modelId="{158822D2-D00D-4096-82C3-ABCD650513AF}" type="parTrans" cxnId="{502B2E1C-A6CB-4CDA-99F4-6E0E7D141D0D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90460A60-6F41-4B80-8315-A46DBC08EFBB}" type="sibTrans" cxnId="{502B2E1C-A6CB-4CDA-99F4-6E0E7D141D0D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C07CFC4C-B1A8-4CC7-B2AF-CD2AAA56BD39}" type="pres">
      <dgm:prSet presAssocID="{9E977FDD-F226-4D79-A879-5041CD21AA3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FA5E8A1-4A60-4DEC-B019-A4DF1951609F}" type="pres">
      <dgm:prSet presAssocID="{5EEDDD40-5B85-4BE8-9657-365E6281B295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3922C7-CB17-4D4D-B630-25AD5EBEF9CC}" type="pres">
      <dgm:prSet presAssocID="{5EEDDD40-5B85-4BE8-9657-365E6281B295}" presName="spNode" presStyleCnt="0"/>
      <dgm:spPr/>
    </dgm:pt>
    <dgm:pt modelId="{A89EA835-3CBE-4328-86EF-227FB4ECDA5E}" type="pres">
      <dgm:prSet presAssocID="{D51373B2-E382-4672-AADA-E60A9EB18339}" presName="sibTrans" presStyleLbl="sibTrans1D1" presStyleIdx="0" presStyleCnt="6"/>
      <dgm:spPr/>
      <dgm:t>
        <a:bodyPr/>
        <a:lstStyle/>
        <a:p>
          <a:endParaRPr lang="en-US"/>
        </a:p>
      </dgm:t>
    </dgm:pt>
    <dgm:pt modelId="{DD24AC31-31D9-4E85-BED7-D3D65892D960}" type="pres">
      <dgm:prSet presAssocID="{FF79F30C-986A-4F9E-AD9F-70C45795C7F4}" presName="node" presStyleLbl="node1" presStyleIdx="1" presStyleCnt="6" custScaleX="1441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70EAE9-926E-4784-93D0-71EA5FCDFBB9}" type="pres">
      <dgm:prSet presAssocID="{FF79F30C-986A-4F9E-AD9F-70C45795C7F4}" presName="spNode" presStyleCnt="0"/>
      <dgm:spPr/>
    </dgm:pt>
    <dgm:pt modelId="{D36BF7BC-2536-494E-BDD6-F45FE0B4DCE6}" type="pres">
      <dgm:prSet presAssocID="{81F0671F-86E9-49A6-8C54-94BE3AC8FF81}" presName="sibTrans" presStyleLbl="sibTrans1D1" presStyleIdx="1" presStyleCnt="6"/>
      <dgm:spPr/>
      <dgm:t>
        <a:bodyPr/>
        <a:lstStyle/>
        <a:p>
          <a:endParaRPr lang="en-US"/>
        </a:p>
      </dgm:t>
    </dgm:pt>
    <dgm:pt modelId="{D4B88EE4-9D6F-4B38-B056-740D55D1D086}" type="pres">
      <dgm:prSet presAssocID="{5AFF9EC1-20BA-4BB1-800F-8284B732484A}" presName="node" presStyleLbl="node1" presStyleIdx="2" presStyleCnt="6" custScaleX="156537" custRadScaleRad="95256" custRadScaleInc="83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9AF73C-1791-4175-B808-AFE53BDD66E1}" type="pres">
      <dgm:prSet presAssocID="{5AFF9EC1-20BA-4BB1-800F-8284B732484A}" presName="spNode" presStyleCnt="0"/>
      <dgm:spPr/>
    </dgm:pt>
    <dgm:pt modelId="{2A0F2B89-DE6B-48BF-BD85-28891761FC0E}" type="pres">
      <dgm:prSet presAssocID="{64184260-41C7-4B5E-90F4-FA57CE44475A}" presName="sibTrans" presStyleLbl="sibTrans1D1" presStyleIdx="2" presStyleCnt="6"/>
      <dgm:spPr/>
      <dgm:t>
        <a:bodyPr/>
        <a:lstStyle/>
        <a:p>
          <a:endParaRPr lang="en-US"/>
        </a:p>
      </dgm:t>
    </dgm:pt>
    <dgm:pt modelId="{2DD3AC0A-4798-417C-A350-08C9B9E7B0EA}" type="pres">
      <dgm:prSet presAssocID="{841B07D1-3B39-4B09-8B4A-A11D8783CC1E}" presName="node" presStyleLbl="node1" presStyleIdx="3" presStyleCnt="6" custScaleX="1354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B461B9-1837-4F6C-ABBC-666132BC0492}" type="pres">
      <dgm:prSet presAssocID="{841B07D1-3B39-4B09-8B4A-A11D8783CC1E}" presName="spNode" presStyleCnt="0"/>
      <dgm:spPr/>
    </dgm:pt>
    <dgm:pt modelId="{3FFA9D05-FB28-442C-8F7F-86D07DCAABF9}" type="pres">
      <dgm:prSet presAssocID="{39F3656E-E680-41A4-934E-CA74BD280B18}" presName="sibTrans" presStyleLbl="sibTrans1D1" presStyleIdx="3" presStyleCnt="6"/>
      <dgm:spPr/>
      <dgm:t>
        <a:bodyPr/>
        <a:lstStyle/>
        <a:p>
          <a:endParaRPr lang="en-US"/>
        </a:p>
      </dgm:t>
    </dgm:pt>
    <dgm:pt modelId="{6C4BA3B6-7D04-4695-9CF7-0CCFCED1CA96}" type="pres">
      <dgm:prSet presAssocID="{E758CD9B-12A4-40D8-8FA0-EE27C1C59390}" presName="node" presStyleLbl="node1" presStyleIdx="4" presStyleCnt="6" custScaleX="1425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AE28F7-31FD-4B13-9594-AA2A4AA4D8C0}" type="pres">
      <dgm:prSet presAssocID="{E758CD9B-12A4-40D8-8FA0-EE27C1C59390}" presName="spNode" presStyleCnt="0"/>
      <dgm:spPr/>
    </dgm:pt>
    <dgm:pt modelId="{BF5919F5-0E03-40BE-B3FC-18E529CEA26E}" type="pres">
      <dgm:prSet presAssocID="{AEE99FB6-20CE-4212-9F9D-3BE1FA706DAF}" presName="sibTrans" presStyleLbl="sibTrans1D1" presStyleIdx="4" presStyleCnt="6"/>
      <dgm:spPr/>
      <dgm:t>
        <a:bodyPr/>
        <a:lstStyle/>
        <a:p>
          <a:endParaRPr lang="en-US"/>
        </a:p>
      </dgm:t>
    </dgm:pt>
    <dgm:pt modelId="{290E6BF2-1325-4125-A6CC-1E9655FC8F0A}" type="pres">
      <dgm:prSet presAssocID="{B55CD306-8C79-45C0-AB9D-DD7855807205}" presName="node" presStyleLbl="node1" presStyleIdx="5" presStyleCnt="6" custScaleX="1324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76CD16-6C18-4AA3-BDE8-5B0D576E5E57}" type="pres">
      <dgm:prSet presAssocID="{B55CD306-8C79-45C0-AB9D-DD7855807205}" presName="spNode" presStyleCnt="0"/>
      <dgm:spPr/>
    </dgm:pt>
    <dgm:pt modelId="{A9B3A714-9ED4-4B95-9F1E-C5687592EE00}" type="pres">
      <dgm:prSet presAssocID="{90460A60-6F41-4B80-8315-A46DBC08EFBB}" presName="sibTrans" presStyleLbl="sibTrans1D1" presStyleIdx="5" presStyleCnt="6"/>
      <dgm:spPr/>
      <dgm:t>
        <a:bodyPr/>
        <a:lstStyle/>
        <a:p>
          <a:endParaRPr lang="en-US"/>
        </a:p>
      </dgm:t>
    </dgm:pt>
  </dgm:ptLst>
  <dgm:cxnLst>
    <dgm:cxn modelId="{502B2E1C-A6CB-4CDA-99F4-6E0E7D141D0D}" srcId="{9E977FDD-F226-4D79-A879-5041CD21AA35}" destId="{B55CD306-8C79-45C0-AB9D-DD7855807205}" srcOrd="5" destOrd="0" parTransId="{158822D2-D00D-4096-82C3-ABCD650513AF}" sibTransId="{90460A60-6F41-4B80-8315-A46DBC08EFBB}"/>
    <dgm:cxn modelId="{A8BF7E4D-8C45-4331-85A7-39C46A231D5F}" type="presOf" srcId="{64184260-41C7-4B5E-90F4-FA57CE44475A}" destId="{2A0F2B89-DE6B-48BF-BD85-28891761FC0E}" srcOrd="0" destOrd="0" presId="urn:microsoft.com/office/officeart/2005/8/layout/cycle6"/>
    <dgm:cxn modelId="{368B86D9-8ADE-47E5-828E-B2598FCAFE32}" type="presOf" srcId="{AEE99FB6-20CE-4212-9F9D-3BE1FA706DAF}" destId="{BF5919F5-0E03-40BE-B3FC-18E529CEA26E}" srcOrd="0" destOrd="0" presId="urn:microsoft.com/office/officeart/2005/8/layout/cycle6"/>
    <dgm:cxn modelId="{F92C50DD-8E77-426B-83DF-175981300B61}" type="presOf" srcId="{9E977FDD-F226-4D79-A879-5041CD21AA35}" destId="{C07CFC4C-B1A8-4CC7-B2AF-CD2AAA56BD39}" srcOrd="0" destOrd="0" presId="urn:microsoft.com/office/officeart/2005/8/layout/cycle6"/>
    <dgm:cxn modelId="{BD98D5A3-82A5-4114-89E6-0B720C937E39}" type="presOf" srcId="{FF79F30C-986A-4F9E-AD9F-70C45795C7F4}" destId="{DD24AC31-31D9-4E85-BED7-D3D65892D960}" srcOrd="0" destOrd="0" presId="urn:microsoft.com/office/officeart/2005/8/layout/cycle6"/>
    <dgm:cxn modelId="{1079E0DF-89F9-41C3-9F70-CE1F9541233C}" type="presOf" srcId="{81F0671F-86E9-49A6-8C54-94BE3AC8FF81}" destId="{D36BF7BC-2536-494E-BDD6-F45FE0B4DCE6}" srcOrd="0" destOrd="0" presId="urn:microsoft.com/office/officeart/2005/8/layout/cycle6"/>
    <dgm:cxn modelId="{E80ADFFC-6A34-4776-86FE-CF53D5291132}" srcId="{9E977FDD-F226-4D79-A879-5041CD21AA35}" destId="{5EEDDD40-5B85-4BE8-9657-365E6281B295}" srcOrd="0" destOrd="0" parTransId="{E72B4848-49D5-49E6-B7BC-134F2525D8FA}" sibTransId="{D51373B2-E382-4672-AADA-E60A9EB18339}"/>
    <dgm:cxn modelId="{5D2DD753-3729-4E4C-94E0-BB43D29F7364}" srcId="{9E977FDD-F226-4D79-A879-5041CD21AA35}" destId="{FF79F30C-986A-4F9E-AD9F-70C45795C7F4}" srcOrd="1" destOrd="0" parTransId="{483900C2-026D-4C6D-AD01-A2AC6CBF9767}" sibTransId="{81F0671F-86E9-49A6-8C54-94BE3AC8FF81}"/>
    <dgm:cxn modelId="{D4146495-B6C8-40E5-9616-C093DE85B92F}" type="presOf" srcId="{B55CD306-8C79-45C0-AB9D-DD7855807205}" destId="{290E6BF2-1325-4125-A6CC-1E9655FC8F0A}" srcOrd="0" destOrd="0" presId="urn:microsoft.com/office/officeart/2005/8/layout/cycle6"/>
    <dgm:cxn modelId="{F58FA4FC-BA13-4D46-819C-DA28D7430705}" type="presOf" srcId="{5AFF9EC1-20BA-4BB1-800F-8284B732484A}" destId="{D4B88EE4-9D6F-4B38-B056-740D55D1D086}" srcOrd="0" destOrd="0" presId="urn:microsoft.com/office/officeart/2005/8/layout/cycle6"/>
    <dgm:cxn modelId="{123A0710-A17C-4755-AC13-9DC0A5B77428}" type="presOf" srcId="{D51373B2-E382-4672-AADA-E60A9EB18339}" destId="{A89EA835-3CBE-4328-86EF-227FB4ECDA5E}" srcOrd="0" destOrd="0" presId="urn:microsoft.com/office/officeart/2005/8/layout/cycle6"/>
    <dgm:cxn modelId="{6E848774-0EC7-44CD-B363-9314B44A0FD4}" type="presOf" srcId="{841B07D1-3B39-4B09-8B4A-A11D8783CC1E}" destId="{2DD3AC0A-4798-417C-A350-08C9B9E7B0EA}" srcOrd="0" destOrd="0" presId="urn:microsoft.com/office/officeart/2005/8/layout/cycle6"/>
    <dgm:cxn modelId="{26240640-FCBC-4DB8-9AA8-E4D4F301781E}" type="presOf" srcId="{E758CD9B-12A4-40D8-8FA0-EE27C1C59390}" destId="{6C4BA3B6-7D04-4695-9CF7-0CCFCED1CA96}" srcOrd="0" destOrd="0" presId="urn:microsoft.com/office/officeart/2005/8/layout/cycle6"/>
    <dgm:cxn modelId="{0DD2D4C0-5B8A-4952-890F-1AF4D2458726}" srcId="{9E977FDD-F226-4D79-A879-5041CD21AA35}" destId="{5AFF9EC1-20BA-4BB1-800F-8284B732484A}" srcOrd="2" destOrd="0" parTransId="{8E7CC301-ADC3-4394-96E8-93CAE353D1BC}" sibTransId="{64184260-41C7-4B5E-90F4-FA57CE44475A}"/>
    <dgm:cxn modelId="{EA95AB85-5A5E-4245-9D0F-1D0257282953}" srcId="{9E977FDD-F226-4D79-A879-5041CD21AA35}" destId="{841B07D1-3B39-4B09-8B4A-A11D8783CC1E}" srcOrd="3" destOrd="0" parTransId="{86CFCF97-F87D-4C30-BD29-549FB8649E4D}" sibTransId="{39F3656E-E680-41A4-934E-CA74BD280B18}"/>
    <dgm:cxn modelId="{D3CBBD09-C43E-4EB7-8B4B-863EB2F93846}" srcId="{9E977FDD-F226-4D79-A879-5041CD21AA35}" destId="{E758CD9B-12A4-40D8-8FA0-EE27C1C59390}" srcOrd="4" destOrd="0" parTransId="{9E354118-8846-4665-8A24-C63B9B0C44B9}" sibTransId="{AEE99FB6-20CE-4212-9F9D-3BE1FA706DAF}"/>
    <dgm:cxn modelId="{C4C0DE25-A2E2-4A53-89E5-7133A753A587}" type="presOf" srcId="{5EEDDD40-5B85-4BE8-9657-365E6281B295}" destId="{2FA5E8A1-4A60-4DEC-B019-A4DF1951609F}" srcOrd="0" destOrd="0" presId="urn:microsoft.com/office/officeart/2005/8/layout/cycle6"/>
    <dgm:cxn modelId="{B36231A6-5648-427C-A16B-1756692ABC0C}" type="presOf" srcId="{90460A60-6F41-4B80-8315-A46DBC08EFBB}" destId="{A9B3A714-9ED4-4B95-9F1E-C5687592EE00}" srcOrd="0" destOrd="0" presId="urn:microsoft.com/office/officeart/2005/8/layout/cycle6"/>
    <dgm:cxn modelId="{DD351184-32E7-4DA3-94F9-75094842D57A}" type="presOf" srcId="{39F3656E-E680-41A4-934E-CA74BD280B18}" destId="{3FFA9D05-FB28-442C-8F7F-86D07DCAABF9}" srcOrd="0" destOrd="0" presId="urn:microsoft.com/office/officeart/2005/8/layout/cycle6"/>
    <dgm:cxn modelId="{4BA8AD40-C85C-48C9-AE8D-DD8DACD93166}" type="presParOf" srcId="{C07CFC4C-B1A8-4CC7-B2AF-CD2AAA56BD39}" destId="{2FA5E8A1-4A60-4DEC-B019-A4DF1951609F}" srcOrd="0" destOrd="0" presId="urn:microsoft.com/office/officeart/2005/8/layout/cycle6"/>
    <dgm:cxn modelId="{FB015DE4-380F-4B92-B66D-F56E90E6D123}" type="presParOf" srcId="{C07CFC4C-B1A8-4CC7-B2AF-CD2AAA56BD39}" destId="{C53922C7-CB17-4D4D-B630-25AD5EBEF9CC}" srcOrd="1" destOrd="0" presId="urn:microsoft.com/office/officeart/2005/8/layout/cycle6"/>
    <dgm:cxn modelId="{323DA3EE-E000-4F32-A19F-2F77AC0A54DE}" type="presParOf" srcId="{C07CFC4C-B1A8-4CC7-B2AF-CD2AAA56BD39}" destId="{A89EA835-3CBE-4328-86EF-227FB4ECDA5E}" srcOrd="2" destOrd="0" presId="urn:microsoft.com/office/officeart/2005/8/layout/cycle6"/>
    <dgm:cxn modelId="{CBD0BAF6-B016-4754-9916-F15ED2353B31}" type="presParOf" srcId="{C07CFC4C-B1A8-4CC7-B2AF-CD2AAA56BD39}" destId="{DD24AC31-31D9-4E85-BED7-D3D65892D960}" srcOrd="3" destOrd="0" presId="urn:microsoft.com/office/officeart/2005/8/layout/cycle6"/>
    <dgm:cxn modelId="{3497A93F-B5AC-412A-834A-99F98F50499E}" type="presParOf" srcId="{C07CFC4C-B1A8-4CC7-B2AF-CD2AAA56BD39}" destId="{0670EAE9-926E-4784-93D0-71EA5FCDFBB9}" srcOrd="4" destOrd="0" presId="urn:microsoft.com/office/officeart/2005/8/layout/cycle6"/>
    <dgm:cxn modelId="{3904396B-D1ED-4D8A-8031-66833AE180C7}" type="presParOf" srcId="{C07CFC4C-B1A8-4CC7-B2AF-CD2AAA56BD39}" destId="{D36BF7BC-2536-494E-BDD6-F45FE0B4DCE6}" srcOrd="5" destOrd="0" presId="urn:microsoft.com/office/officeart/2005/8/layout/cycle6"/>
    <dgm:cxn modelId="{F1BCD6B4-0279-4405-A0B0-02BC75C929E3}" type="presParOf" srcId="{C07CFC4C-B1A8-4CC7-B2AF-CD2AAA56BD39}" destId="{D4B88EE4-9D6F-4B38-B056-740D55D1D086}" srcOrd="6" destOrd="0" presId="urn:microsoft.com/office/officeart/2005/8/layout/cycle6"/>
    <dgm:cxn modelId="{3F055682-8CD1-45DA-8306-1A0B2F53D512}" type="presParOf" srcId="{C07CFC4C-B1A8-4CC7-B2AF-CD2AAA56BD39}" destId="{5E9AF73C-1791-4175-B808-AFE53BDD66E1}" srcOrd="7" destOrd="0" presId="urn:microsoft.com/office/officeart/2005/8/layout/cycle6"/>
    <dgm:cxn modelId="{77245068-8A38-4793-8F76-0F0E05FDEEBD}" type="presParOf" srcId="{C07CFC4C-B1A8-4CC7-B2AF-CD2AAA56BD39}" destId="{2A0F2B89-DE6B-48BF-BD85-28891761FC0E}" srcOrd="8" destOrd="0" presId="urn:microsoft.com/office/officeart/2005/8/layout/cycle6"/>
    <dgm:cxn modelId="{252CBD3B-B522-4AE4-A98A-608A4F2CDB2A}" type="presParOf" srcId="{C07CFC4C-B1A8-4CC7-B2AF-CD2AAA56BD39}" destId="{2DD3AC0A-4798-417C-A350-08C9B9E7B0EA}" srcOrd="9" destOrd="0" presId="urn:microsoft.com/office/officeart/2005/8/layout/cycle6"/>
    <dgm:cxn modelId="{92A391C3-89B0-4AF1-813D-75F1649E27BE}" type="presParOf" srcId="{C07CFC4C-B1A8-4CC7-B2AF-CD2AAA56BD39}" destId="{2AB461B9-1837-4F6C-ABBC-666132BC0492}" srcOrd="10" destOrd="0" presId="urn:microsoft.com/office/officeart/2005/8/layout/cycle6"/>
    <dgm:cxn modelId="{26DE6900-8A35-4000-BF28-602DE1022ADD}" type="presParOf" srcId="{C07CFC4C-B1A8-4CC7-B2AF-CD2AAA56BD39}" destId="{3FFA9D05-FB28-442C-8F7F-86D07DCAABF9}" srcOrd="11" destOrd="0" presId="urn:microsoft.com/office/officeart/2005/8/layout/cycle6"/>
    <dgm:cxn modelId="{404F91DF-0D00-4CCC-AF88-89488F7889D3}" type="presParOf" srcId="{C07CFC4C-B1A8-4CC7-B2AF-CD2AAA56BD39}" destId="{6C4BA3B6-7D04-4695-9CF7-0CCFCED1CA96}" srcOrd="12" destOrd="0" presId="urn:microsoft.com/office/officeart/2005/8/layout/cycle6"/>
    <dgm:cxn modelId="{012B1A77-65C1-4877-AA4B-3BE657CE4CAB}" type="presParOf" srcId="{C07CFC4C-B1A8-4CC7-B2AF-CD2AAA56BD39}" destId="{90AE28F7-31FD-4B13-9594-AA2A4AA4D8C0}" srcOrd="13" destOrd="0" presId="urn:microsoft.com/office/officeart/2005/8/layout/cycle6"/>
    <dgm:cxn modelId="{89142D63-AEBC-486C-B054-933BD2C821EF}" type="presParOf" srcId="{C07CFC4C-B1A8-4CC7-B2AF-CD2AAA56BD39}" destId="{BF5919F5-0E03-40BE-B3FC-18E529CEA26E}" srcOrd="14" destOrd="0" presId="urn:microsoft.com/office/officeart/2005/8/layout/cycle6"/>
    <dgm:cxn modelId="{7EA81307-145F-42CA-A296-380297932944}" type="presParOf" srcId="{C07CFC4C-B1A8-4CC7-B2AF-CD2AAA56BD39}" destId="{290E6BF2-1325-4125-A6CC-1E9655FC8F0A}" srcOrd="15" destOrd="0" presId="urn:microsoft.com/office/officeart/2005/8/layout/cycle6"/>
    <dgm:cxn modelId="{7F1475C0-5343-49BB-91F9-7C952478B9C5}" type="presParOf" srcId="{C07CFC4C-B1A8-4CC7-B2AF-CD2AAA56BD39}" destId="{2D76CD16-6C18-4AA3-BDE8-5B0D576E5E57}" srcOrd="16" destOrd="0" presId="urn:microsoft.com/office/officeart/2005/8/layout/cycle6"/>
    <dgm:cxn modelId="{FE26AF52-2EAF-4E52-9A07-1BF966721600}" type="presParOf" srcId="{C07CFC4C-B1A8-4CC7-B2AF-CD2AAA56BD39}" destId="{A9B3A714-9ED4-4B95-9F1E-C5687592EE00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1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DC2C74A6-47D3-4117-80C3-2D72541B22B4}" type="doc">
      <dgm:prSet loTypeId="urn:microsoft.com/office/officeart/2005/8/layout/vList2" loCatId="list" qsTypeId="urn:microsoft.com/office/officeart/2005/8/quickstyle/3d2" qsCatId="3D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C17990DA-80E7-4B34-88A7-1BD423C3B36A}">
      <dgm:prSet phldrT="[Text]" custT="1"/>
      <dgm:spPr>
        <a:solidFill>
          <a:srgbClr val="1C80F8"/>
        </a:solidFill>
      </dgm:spPr>
      <dgm:t>
        <a:bodyPr/>
        <a:lstStyle/>
        <a:p>
          <a:pPr algn="ctr"/>
          <a:r>
            <a:rPr lang="fr-FR" sz="1400" b="1" dirty="0" smtClean="0">
              <a:solidFill>
                <a:schemeClr val="bg1"/>
              </a:solidFill>
            </a:rPr>
            <a:t>L’observation individuelle des EDIF (début et fin d’année)</a:t>
          </a:r>
          <a:endParaRPr lang="en-US" sz="1400" dirty="0">
            <a:solidFill>
              <a:schemeClr val="bg1"/>
            </a:solidFill>
          </a:endParaRPr>
        </a:p>
      </dgm:t>
    </dgm:pt>
    <dgm:pt modelId="{2794BEAF-5C62-43AC-ADB1-ADB102248BD8}" type="parTrans" cxnId="{9093FE8B-F199-40FF-B0FA-0B60E3D1D1A5}">
      <dgm:prSet/>
      <dgm:spPr/>
      <dgm:t>
        <a:bodyPr/>
        <a:lstStyle/>
        <a:p>
          <a:pPr algn="ctr"/>
          <a:endParaRPr lang="en-US">
            <a:solidFill>
              <a:schemeClr val="bg1"/>
            </a:solidFill>
          </a:endParaRPr>
        </a:p>
      </dgm:t>
    </dgm:pt>
    <dgm:pt modelId="{B0978F46-7694-4BDF-A746-15B0358EDADB}" type="sibTrans" cxnId="{9093FE8B-F199-40FF-B0FA-0B60E3D1D1A5}">
      <dgm:prSet/>
      <dgm:spPr/>
      <dgm:t>
        <a:bodyPr/>
        <a:lstStyle/>
        <a:p>
          <a:pPr algn="ctr"/>
          <a:endParaRPr lang="en-US">
            <a:solidFill>
              <a:schemeClr val="bg1"/>
            </a:solidFill>
          </a:endParaRPr>
        </a:p>
      </dgm:t>
    </dgm:pt>
    <dgm:pt modelId="{B0ABD070-7450-4F33-A0A6-A57854231B5B}">
      <dgm:prSet phldrT="[Text]" custT="1"/>
      <dgm:spPr>
        <a:solidFill>
          <a:srgbClr val="1C80F8"/>
        </a:solidFill>
      </dgm:spPr>
      <dgm:t>
        <a:bodyPr/>
        <a:lstStyle/>
        <a:p>
          <a:pPr algn="ctr"/>
          <a:r>
            <a:rPr lang="fr-FR" sz="1400" b="1" dirty="0" smtClean="0">
              <a:solidFill>
                <a:schemeClr val="bg1"/>
              </a:solidFill>
            </a:rPr>
            <a:t>Entretien collectif (EDIF) </a:t>
          </a:r>
          <a:endParaRPr lang="en-US" sz="1400" b="1" dirty="0">
            <a:solidFill>
              <a:schemeClr val="bg1"/>
            </a:solidFill>
          </a:endParaRPr>
        </a:p>
      </dgm:t>
    </dgm:pt>
    <dgm:pt modelId="{40750975-78EA-4B35-A1C7-A279107471C8}" type="parTrans" cxnId="{F85646E8-FD55-43E4-BA7B-8AFD2074C110}">
      <dgm:prSet/>
      <dgm:spPr/>
      <dgm:t>
        <a:bodyPr/>
        <a:lstStyle/>
        <a:p>
          <a:pPr algn="ctr"/>
          <a:endParaRPr lang="en-US">
            <a:solidFill>
              <a:schemeClr val="bg1"/>
            </a:solidFill>
          </a:endParaRPr>
        </a:p>
      </dgm:t>
    </dgm:pt>
    <dgm:pt modelId="{3A236D71-DC10-4443-905F-43C85FFB2B13}" type="sibTrans" cxnId="{F85646E8-FD55-43E4-BA7B-8AFD2074C110}">
      <dgm:prSet/>
      <dgm:spPr/>
      <dgm:t>
        <a:bodyPr/>
        <a:lstStyle/>
        <a:p>
          <a:pPr algn="ctr"/>
          <a:endParaRPr lang="en-US">
            <a:solidFill>
              <a:schemeClr val="bg1"/>
            </a:solidFill>
          </a:endParaRPr>
        </a:p>
      </dgm:t>
    </dgm:pt>
    <dgm:pt modelId="{FC650A37-B9F3-46E9-A6BE-DF5FA515A8FA}">
      <dgm:prSet phldrT="[Text]" custT="1"/>
      <dgm:spPr>
        <a:solidFill>
          <a:srgbClr val="1C80F8"/>
        </a:solidFill>
      </dgm:spPr>
      <dgm:t>
        <a:bodyPr/>
        <a:lstStyle/>
        <a:p>
          <a:pPr algn="ctr"/>
          <a:r>
            <a:rPr lang="fr-FR" sz="1400" b="1" dirty="0" smtClean="0">
              <a:solidFill>
                <a:schemeClr val="bg1"/>
              </a:solidFill>
            </a:rPr>
            <a:t>Enquête par questionnaire (GIP, enseignants, coordinateurs)</a:t>
          </a:r>
          <a:endParaRPr lang="en-US" sz="1400" dirty="0">
            <a:solidFill>
              <a:schemeClr val="bg1"/>
            </a:solidFill>
          </a:endParaRPr>
        </a:p>
      </dgm:t>
    </dgm:pt>
    <dgm:pt modelId="{5809E687-568A-43F5-847F-DC36CC31255C}" type="parTrans" cxnId="{A6FB0EF0-9CEF-489B-B6CB-89788C4D5F49}">
      <dgm:prSet/>
      <dgm:spPr/>
      <dgm:t>
        <a:bodyPr/>
        <a:lstStyle/>
        <a:p>
          <a:pPr algn="ctr"/>
          <a:endParaRPr lang="en-US">
            <a:solidFill>
              <a:schemeClr val="bg1"/>
            </a:solidFill>
          </a:endParaRPr>
        </a:p>
      </dgm:t>
    </dgm:pt>
    <dgm:pt modelId="{641EDD56-6B19-4E0E-AE94-A0A4D471049E}" type="sibTrans" cxnId="{A6FB0EF0-9CEF-489B-B6CB-89788C4D5F49}">
      <dgm:prSet/>
      <dgm:spPr/>
      <dgm:t>
        <a:bodyPr/>
        <a:lstStyle/>
        <a:p>
          <a:pPr algn="ctr"/>
          <a:endParaRPr lang="en-US">
            <a:solidFill>
              <a:schemeClr val="bg1"/>
            </a:solidFill>
          </a:endParaRPr>
        </a:p>
      </dgm:t>
    </dgm:pt>
    <dgm:pt modelId="{B1AAAE31-7F86-40FF-AC65-ADE7F492C4F8}">
      <dgm:prSet custT="1"/>
      <dgm:spPr>
        <a:solidFill>
          <a:srgbClr val="1C80F8"/>
        </a:solidFill>
      </dgm:spPr>
      <dgm:t>
        <a:bodyPr/>
        <a:lstStyle/>
        <a:p>
          <a:pPr algn="ctr"/>
          <a:r>
            <a:rPr lang="fr-FR" sz="1400" b="1" dirty="0" smtClean="0">
              <a:solidFill>
                <a:schemeClr val="bg1"/>
              </a:solidFill>
            </a:rPr>
            <a:t>Entretien individuel (chef d’établissement, responsables de cycles)</a:t>
          </a:r>
          <a:endParaRPr lang="en-US" sz="1400" dirty="0">
            <a:solidFill>
              <a:schemeClr val="bg1"/>
            </a:solidFill>
          </a:endParaRPr>
        </a:p>
      </dgm:t>
    </dgm:pt>
    <dgm:pt modelId="{DF57F234-C5B8-4FBE-8AE3-DF58184F3C23}" type="parTrans" cxnId="{FFDDA4D4-5654-461F-97C3-669734D58D28}">
      <dgm:prSet/>
      <dgm:spPr/>
    </dgm:pt>
    <dgm:pt modelId="{5470D855-C8A8-4A99-9985-087424B541E8}" type="sibTrans" cxnId="{FFDDA4D4-5654-461F-97C3-669734D58D28}">
      <dgm:prSet/>
      <dgm:spPr/>
    </dgm:pt>
    <dgm:pt modelId="{C32A6715-28DD-416D-9A26-51D161FB0CE2}">
      <dgm:prSet phldrT="[Text]" custT="1"/>
      <dgm:spPr>
        <a:solidFill>
          <a:srgbClr val="1C80F8"/>
        </a:solidFill>
      </dgm:spPr>
      <dgm:t>
        <a:bodyPr/>
        <a:lstStyle/>
        <a:p>
          <a:pPr algn="ctr"/>
          <a:r>
            <a:rPr lang="fr-FR" sz="1400" b="1" dirty="0" smtClean="0">
              <a:solidFill>
                <a:schemeClr val="bg1"/>
              </a:solidFill>
            </a:rPr>
            <a:t>Analyse comparée des notes (avant, pendant, après)</a:t>
          </a:r>
          <a:endParaRPr lang="en-US" sz="1400" b="1" dirty="0">
            <a:solidFill>
              <a:schemeClr val="bg1"/>
            </a:solidFill>
          </a:endParaRPr>
        </a:p>
      </dgm:t>
    </dgm:pt>
    <dgm:pt modelId="{C64C9A40-A848-4002-BE18-8B4DC2D4ECC0}" type="parTrans" cxnId="{1491A187-7E62-4A33-9D3F-AD7A4F6DAAF2}">
      <dgm:prSet/>
      <dgm:spPr/>
    </dgm:pt>
    <dgm:pt modelId="{46C4079A-75CC-4C8E-9672-FA82AC98673D}" type="sibTrans" cxnId="{1491A187-7E62-4A33-9D3F-AD7A4F6DAAF2}">
      <dgm:prSet/>
      <dgm:spPr/>
    </dgm:pt>
    <dgm:pt modelId="{76550624-24B6-45B1-874E-C96BA438FE4B}" type="pres">
      <dgm:prSet presAssocID="{DC2C74A6-47D3-4117-80C3-2D72541B22B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400B33D-A079-4B66-A02C-42B34918425B}" type="pres">
      <dgm:prSet presAssocID="{B1AAAE31-7F86-40FF-AC65-ADE7F492C4F8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8E6DA3-FD5F-4687-846C-8399AC4DEA04}" type="pres">
      <dgm:prSet presAssocID="{5470D855-C8A8-4A99-9985-087424B541E8}" presName="spacer" presStyleCnt="0"/>
      <dgm:spPr/>
    </dgm:pt>
    <dgm:pt modelId="{9BB9CEBE-656A-4F79-ABCA-66650D207948}" type="pres">
      <dgm:prSet presAssocID="{C17990DA-80E7-4B34-88A7-1BD423C3B36A}" presName="parentText" presStyleLbl="node1" presStyleIdx="1" presStyleCnt="5" custScaleY="11407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3C16EC-8BB2-4786-9C93-04BE96DD4F63}" type="pres">
      <dgm:prSet presAssocID="{B0978F46-7694-4BDF-A746-15B0358EDADB}" presName="spacer" presStyleCnt="0"/>
      <dgm:spPr/>
    </dgm:pt>
    <dgm:pt modelId="{D35A713D-6D34-45E8-A5E9-BBB5D2A3A1CF}" type="pres">
      <dgm:prSet presAssocID="{FC650A37-B9F3-46E9-A6BE-DF5FA515A8FA}" presName="parentText" presStyleLbl="node1" presStyleIdx="2" presStyleCnt="5" custScaleY="90576" custLinFactNeighborX="-220" custLinFactNeighborY="3110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00A847-86BE-4028-AD9E-6D7D465A2822}" type="pres">
      <dgm:prSet presAssocID="{641EDD56-6B19-4E0E-AE94-A0A4D471049E}" presName="spacer" presStyleCnt="0"/>
      <dgm:spPr/>
    </dgm:pt>
    <dgm:pt modelId="{15A0F4FD-5266-4406-9265-7B9567E9586F}" type="pres">
      <dgm:prSet presAssocID="{B0ABD070-7450-4F33-A0A6-A57854231B5B}" presName="parentText" presStyleLbl="node1" presStyleIdx="3" presStyleCnt="5" custScaleY="71121" custLinFactNeighborY="2150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69297D-18DC-4697-B863-55EEB7593042}" type="pres">
      <dgm:prSet presAssocID="{3A236D71-DC10-4443-905F-43C85FFB2B13}" presName="spacer" presStyleCnt="0"/>
      <dgm:spPr/>
    </dgm:pt>
    <dgm:pt modelId="{E98A0B1A-811B-439D-8373-BBB378D30009}" type="pres">
      <dgm:prSet presAssocID="{C32A6715-28DD-416D-9A26-51D161FB0CE2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85646E8-FD55-43E4-BA7B-8AFD2074C110}" srcId="{DC2C74A6-47D3-4117-80C3-2D72541B22B4}" destId="{B0ABD070-7450-4F33-A0A6-A57854231B5B}" srcOrd="3" destOrd="0" parTransId="{40750975-78EA-4B35-A1C7-A279107471C8}" sibTransId="{3A236D71-DC10-4443-905F-43C85FFB2B13}"/>
    <dgm:cxn modelId="{83EC0BAC-7CCB-4DE2-8795-1002F287DF5C}" type="presOf" srcId="{C32A6715-28DD-416D-9A26-51D161FB0CE2}" destId="{E98A0B1A-811B-439D-8373-BBB378D30009}" srcOrd="0" destOrd="0" presId="urn:microsoft.com/office/officeart/2005/8/layout/vList2"/>
    <dgm:cxn modelId="{DB0CF0CE-4F93-4B20-88FB-652731F028F6}" type="presOf" srcId="{FC650A37-B9F3-46E9-A6BE-DF5FA515A8FA}" destId="{D35A713D-6D34-45E8-A5E9-BBB5D2A3A1CF}" srcOrd="0" destOrd="0" presId="urn:microsoft.com/office/officeart/2005/8/layout/vList2"/>
    <dgm:cxn modelId="{1491A187-7E62-4A33-9D3F-AD7A4F6DAAF2}" srcId="{DC2C74A6-47D3-4117-80C3-2D72541B22B4}" destId="{C32A6715-28DD-416D-9A26-51D161FB0CE2}" srcOrd="4" destOrd="0" parTransId="{C64C9A40-A848-4002-BE18-8B4DC2D4ECC0}" sibTransId="{46C4079A-75CC-4C8E-9672-FA82AC98673D}"/>
    <dgm:cxn modelId="{1099A86C-E00B-4FF4-80D9-25C53A656A06}" type="presOf" srcId="{B1AAAE31-7F86-40FF-AC65-ADE7F492C4F8}" destId="{C400B33D-A079-4B66-A02C-42B34918425B}" srcOrd="0" destOrd="0" presId="urn:microsoft.com/office/officeart/2005/8/layout/vList2"/>
    <dgm:cxn modelId="{A6FB0EF0-9CEF-489B-B6CB-89788C4D5F49}" srcId="{DC2C74A6-47D3-4117-80C3-2D72541B22B4}" destId="{FC650A37-B9F3-46E9-A6BE-DF5FA515A8FA}" srcOrd="2" destOrd="0" parTransId="{5809E687-568A-43F5-847F-DC36CC31255C}" sibTransId="{641EDD56-6B19-4E0E-AE94-A0A4D471049E}"/>
    <dgm:cxn modelId="{FFDDA4D4-5654-461F-97C3-669734D58D28}" srcId="{DC2C74A6-47D3-4117-80C3-2D72541B22B4}" destId="{B1AAAE31-7F86-40FF-AC65-ADE7F492C4F8}" srcOrd="0" destOrd="0" parTransId="{DF57F234-C5B8-4FBE-8AE3-DF58184F3C23}" sibTransId="{5470D855-C8A8-4A99-9985-087424B541E8}"/>
    <dgm:cxn modelId="{FEA5EE6B-AD0A-41CE-AD2D-EC11BD0B92D2}" type="presOf" srcId="{DC2C74A6-47D3-4117-80C3-2D72541B22B4}" destId="{76550624-24B6-45B1-874E-C96BA438FE4B}" srcOrd="0" destOrd="0" presId="urn:microsoft.com/office/officeart/2005/8/layout/vList2"/>
    <dgm:cxn modelId="{86A5E909-2A0E-428E-84F9-37BF4C8644E2}" type="presOf" srcId="{C17990DA-80E7-4B34-88A7-1BD423C3B36A}" destId="{9BB9CEBE-656A-4F79-ABCA-66650D207948}" srcOrd="0" destOrd="0" presId="urn:microsoft.com/office/officeart/2005/8/layout/vList2"/>
    <dgm:cxn modelId="{9093FE8B-F199-40FF-B0FA-0B60E3D1D1A5}" srcId="{DC2C74A6-47D3-4117-80C3-2D72541B22B4}" destId="{C17990DA-80E7-4B34-88A7-1BD423C3B36A}" srcOrd="1" destOrd="0" parTransId="{2794BEAF-5C62-43AC-ADB1-ADB102248BD8}" sibTransId="{B0978F46-7694-4BDF-A746-15B0358EDADB}"/>
    <dgm:cxn modelId="{BB541C9E-5C1A-456D-AF00-43472C207E66}" type="presOf" srcId="{B0ABD070-7450-4F33-A0A6-A57854231B5B}" destId="{15A0F4FD-5266-4406-9265-7B9567E9586F}" srcOrd="0" destOrd="0" presId="urn:microsoft.com/office/officeart/2005/8/layout/vList2"/>
    <dgm:cxn modelId="{56E6E13F-48F0-4CE8-A78E-578579F366BA}" type="presParOf" srcId="{76550624-24B6-45B1-874E-C96BA438FE4B}" destId="{C400B33D-A079-4B66-A02C-42B34918425B}" srcOrd="0" destOrd="0" presId="urn:microsoft.com/office/officeart/2005/8/layout/vList2"/>
    <dgm:cxn modelId="{DFE6B747-AC1C-4EE9-9CED-78B682683837}" type="presParOf" srcId="{76550624-24B6-45B1-874E-C96BA438FE4B}" destId="{4B8E6DA3-FD5F-4687-846C-8399AC4DEA04}" srcOrd="1" destOrd="0" presId="urn:microsoft.com/office/officeart/2005/8/layout/vList2"/>
    <dgm:cxn modelId="{3260EC48-9A04-4188-90A6-30526FF44782}" type="presParOf" srcId="{76550624-24B6-45B1-874E-C96BA438FE4B}" destId="{9BB9CEBE-656A-4F79-ABCA-66650D207948}" srcOrd="2" destOrd="0" presId="urn:microsoft.com/office/officeart/2005/8/layout/vList2"/>
    <dgm:cxn modelId="{DD3E8BC2-8A80-4EB4-A30B-9DA4DD0906A3}" type="presParOf" srcId="{76550624-24B6-45B1-874E-C96BA438FE4B}" destId="{A33C16EC-8BB2-4786-9C93-04BE96DD4F63}" srcOrd="3" destOrd="0" presId="urn:microsoft.com/office/officeart/2005/8/layout/vList2"/>
    <dgm:cxn modelId="{47D2C022-FD29-4999-B9D2-AB5DA511061D}" type="presParOf" srcId="{76550624-24B6-45B1-874E-C96BA438FE4B}" destId="{D35A713D-6D34-45E8-A5E9-BBB5D2A3A1CF}" srcOrd="4" destOrd="0" presId="urn:microsoft.com/office/officeart/2005/8/layout/vList2"/>
    <dgm:cxn modelId="{600C8253-584F-4EBE-B10D-C7B7DE1F628F}" type="presParOf" srcId="{76550624-24B6-45B1-874E-C96BA438FE4B}" destId="{5500A847-86BE-4028-AD9E-6D7D465A2822}" srcOrd="5" destOrd="0" presId="urn:microsoft.com/office/officeart/2005/8/layout/vList2"/>
    <dgm:cxn modelId="{D0AF2C40-BE0D-4CF3-B559-1F2476F1AA7C}" type="presParOf" srcId="{76550624-24B6-45B1-874E-C96BA438FE4B}" destId="{15A0F4FD-5266-4406-9265-7B9567E9586F}" srcOrd="6" destOrd="0" presId="urn:microsoft.com/office/officeart/2005/8/layout/vList2"/>
    <dgm:cxn modelId="{8A73E71D-BFBE-450F-8A47-070C1ECEA880}" type="presParOf" srcId="{76550624-24B6-45B1-874E-C96BA438FE4B}" destId="{EE69297D-18DC-4697-B863-55EEB7593042}" srcOrd="7" destOrd="0" presId="urn:microsoft.com/office/officeart/2005/8/layout/vList2"/>
    <dgm:cxn modelId="{C4690EB9-71FE-4FDF-83B2-39F4C43C513B}" type="presParOf" srcId="{76550624-24B6-45B1-874E-C96BA438FE4B}" destId="{E98A0B1A-811B-439D-8373-BBB378D30009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DC2C74A6-47D3-4117-80C3-2D72541B22B4}" type="doc">
      <dgm:prSet loTypeId="urn:microsoft.com/office/officeart/2005/8/layout/vList2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17990DA-80E7-4B34-88A7-1BD423C3B36A}">
      <dgm:prSet phldrT="[Text]"/>
      <dgm:spPr/>
      <dgm:t>
        <a:bodyPr/>
        <a:lstStyle/>
        <a:p>
          <a:pPr algn="ctr"/>
          <a:r>
            <a:rPr lang="en-US" b="1" dirty="0" smtClean="0">
              <a:solidFill>
                <a:schemeClr val="bg1"/>
              </a:solidFill>
            </a:rPr>
            <a:t>Méthodes</a:t>
          </a:r>
          <a:endParaRPr lang="en-US" b="1" dirty="0">
            <a:solidFill>
              <a:schemeClr val="bg1"/>
            </a:solidFill>
          </a:endParaRPr>
        </a:p>
      </dgm:t>
    </dgm:pt>
    <dgm:pt modelId="{2794BEAF-5C62-43AC-ADB1-ADB102248BD8}" type="parTrans" cxnId="{9093FE8B-F199-40FF-B0FA-0B60E3D1D1A5}">
      <dgm:prSet/>
      <dgm:spPr/>
      <dgm:t>
        <a:bodyPr/>
        <a:lstStyle/>
        <a:p>
          <a:endParaRPr lang="en-US"/>
        </a:p>
      </dgm:t>
    </dgm:pt>
    <dgm:pt modelId="{B0978F46-7694-4BDF-A746-15B0358EDADB}" type="sibTrans" cxnId="{9093FE8B-F199-40FF-B0FA-0B60E3D1D1A5}">
      <dgm:prSet/>
      <dgm:spPr/>
      <dgm:t>
        <a:bodyPr/>
        <a:lstStyle/>
        <a:p>
          <a:endParaRPr lang="en-US"/>
        </a:p>
      </dgm:t>
    </dgm:pt>
    <dgm:pt modelId="{76550624-24B6-45B1-874E-C96BA438FE4B}" type="pres">
      <dgm:prSet presAssocID="{DC2C74A6-47D3-4117-80C3-2D72541B22B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BB9CEBE-656A-4F79-ABCA-66650D207948}" type="pres">
      <dgm:prSet presAssocID="{C17990DA-80E7-4B34-88A7-1BD423C3B36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CBEB44C-12FA-4D93-BDBC-5DBA8634D5AD}" type="presOf" srcId="{C17990DA-80E7-4B34-88A7-1BD423C3B36A}" destId="{9BB9CEBE-656A-4F79-ABCA-66650D207948}" srcOrd="0" destOrd="0" presId="urn:microsoft.com/office/officeart/2005/8/layout/vList2"/>
    <dgm:cxn modelId="{9093FE8B-F199-40FF-B0FA-0B60E3D1D1A5}" srcId="{DC2C74A6-47D3-4117-80C3-2D72541B22B4}" destId="{C17990DA-80E7-4B34-88A7-1BD423C3B36A}" srcOrd="0" destOrd="0" parTransId="{2794BEAF-5C62-43AC-ADB1-ADB102248BD8}" sibTransId="{B0978F46-7694-4BDF-A746-15B0358EDADB}"/>
    <dgm:cxn modelId="{619601BA-2186-4177-8523-C09CCA0AF429}" type="presOf" srcId="{DC2C74A6-47D3-4117-80C3-2D72541B22B4}" destId="{76550624-24B6-45B1-874E-C96BA438FE4B}" srcOrd="0" destOrd="0" presId="urn:microsoft.com/office/officeart/2005/8/layout/vList2"/>
    <dgm:cxn modelId="{E551EEDD-F559-477A-A123-6FCF54B0E844}" type="presParOf" srcId="{76550624-24B6-45B1-874E-C96BA438FE4B}" destId="{9BB9CEBE-656A-4F79-ABCA-66650D20794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9E977FDD-F226-4D79-A879-5041CD21AA35}" type="doc">
      <dgm:prSet loTypeId="urn:microsoft.com/office/officeart/2005/8/layout/cycle6" loCatId="cycle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5EEDDD40-5B85-4BE8-9657-365E6281B295}">
      <dgm:prSet phldrT="[Text]" custT="1"/>
      <dgm:spPr>
        <a:solidFill>
          <a:srgbClr val="EA7C8C"/>
        </a:solidFill>
      </dgm:spPr>
      <dgm:t>
        <a:bodyPr/>
        <a:lstStyle/>
        <a:p>
          <a:r>
            <a:rPr lang="en-US" sz="1400" b="1" dirty="0" smtClean="0">
              <a:solidFill>
                <a:schemeClr val="bg1"/>
              </a:solidFill>
            </a:rPr>
            <a:t>Point de d</a:t>
          </a:r>
          <a:r>
            <a:rPr lang="fr-FR" sz="1400" b="1" dirty="0" smtClean="0">
              <a:solidFill>
                <a:schemeClr val="bg1"/>
              </a:solidFill>
            </a:rPr>
            <a:t>épart</a:t>
          </a:r>
          <a:endParaRPr lang="en-US" sz="1400" b="1" dirty="0">
            <a:solidFill>
              <a:schemeClr val="bg1"/>
            </a:solidFill>
          </a:endParaRPr>
        </a:p>
      </dgm:t>
    </dgm:pt>
    <dgm:pt modelId="{E72B4848-49D5-49E6-B7BC-134F2525D8FA}" type="parTrans" cxnId="{E80ADFFC-6A34-4776-86FE-CF53D5291132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D51373B2-E382-4672-AADA-E60A9EB18339}" type="sibTrans" cxnId="{E80ADFFC-6A34-4776-86FE-CF53D5291132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FF79F30C-986A-4F9E-AD9F-70C45795C7F4}">
      <dgm:prSet phldrT="[Text]" custT="1"/>
      <dgm:spPr>
        <a:solidFill>
          <a:srgbClr val="B359A0"/>
        </a:solidFill>
      </dgm:spPr>
      <dgm:t>
        <a:bodyPr/>
        <a:lstStyle/>
        <a:p>
          <a:r>
            <a:rPr lang="fr-FR" sz="1600" b="1" dirty="0" smtClean="0">
              <a:solidFill>
                <a:schemeClr val="bg1"/>
              </a:solidFill>
            </a:rPr>
            <a:t>Clarification de la situation</a:t>
          </a:r>
          <a:endParaRPr lang="en-US" sz="1600" b="1" dirty="0">
            <a:solidFill>
              <a:schemeClr val="bg1"/>
            </a:solidFill>
          </a:endParaRPr>
        </a:p>
      </dgm:t>
    </dgm:pt>
    <dgm:pt modelId="{483900C2-026D-4C6D-AD01-A2AC6CBF9767}" type="parTrans" cxnId="{5D2DD753-3729-4E4C-94E0-BB43D29F7364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81F0671F-86E9-49A6-8C54-94BE3AC8FF81}" type="sibTrans" cxnId="{5D2DD753-3729-4E4C-94E0-BB43D29F7364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5AFF9EC1-20BA-4BB1-800F-8284B732484A}">
      <dgm:prSet phldrT="[Text]" custT="1"/>
      <dgm:spPr>
        <a:solidFill>
          <a:srgbClr val="7030A0"/>
        </a:solidFill>
      </dgm:spPr>
      <dgm:t>
        <a:bodyPr/>
        <a:lstStyle/>
        <a:p>
          <a:r>
            <a:rPr lang="fr-FR" sz="1600" b="1" dirty="0" smtClean="0">
              <a:solidFill>
                <a:schemeClr val="bg1"/>
              </a:solidFill>
            </a:rPr>
            <a:t>Planification de l’action</a:t>
          </a:r>
          <a:endParaRPr lang="en-US" sz="1600" b="1" dirty="0">
            <a:solidFill>
              <a:schemeClr val="bg1"/>
            </a:solidFill>
          </a:endParaRPr>
        </a:p>
      </dgm:t>
    </dgm:pt>
    <dgm:pt modelId="{8E7CC301-ADC3-4394-96E8-93CAE353D1BC}" type="parTrans" cxnId="{0DD2D4C0-5B8A-4952-890F-1AF4D2458726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64184260-41C7-4B5E-90F4-FA57CE44475A}" type="sibTrans" cxnId="{0DD2D4C0-5B8A-4952-890F-1AF4D2458726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841B07D1-3B39-4B09-8B4A-A11D8783CC1E}">
      <dgm:prSet phldrT="[Text]" custT="1"/>
      <dgm:spPr>
        <a:solidFill>
          <a:srgbClr val="0070C0"/>
        </a:solidFill>
      </dgm:spPr>
      <dgm:t>
        <a:bodyPr/>
        <a:lstStyle/>
        <a:p>
          <a:r>
            <a:rPr lang="fr-FR" sz="1600" b="1" dirty="0" smtClean="0">
              <a:solidFill>
                <a:schemeClr val="bg1"/>
              </a:solidFill>
            </a:rPr>
            <a:t>Application</a:t>
          </a:r>
          <a:endParaRPr lang="en-US" sz="1600" b="1" dirty="0">
            <a:solidFill>
              <a:schemeClr val="bg1"/>
            </a:solidFill>
          </a:endParaRPr>
        </a:p>
      </dgm:t>
    </dgm:pt>
    <dgm:pt modelId="{86CFCF97-F87D-4C30-BD29-549FB8649E4D}" type="parTrans" cxnId="{EA95AB85-5A5E-4245-9D0F-1D0257282953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39F3656E-E680-41A4-934E-CA74BD280B18}" type="sibTrans" cxnId="{EA95AB85-5A5E-4245-9D0F-1D0257282953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E758CD9B-12A4-40D8-8FA0-EE27C1C59390}">
      <dgm:prSet phldrT="[Text]" custT="1"/>
      <dgm:spPr>
        <a:solidFill>
          <a:srgbClr val="1C80F8"/>
        </a:solidFill>
      </dgm:spPr>
      <dgm:t>
        <a:bodyPr/>
        <a:lstStyle/>
        <a:p>
          <a:r>
            <a:rPr lang="fr-FR" sz="1600" b="1" dirty="0" smtClean="0">
              <a:solidFill>
                <a:schemeClr val="bg1"/>
              </a:solidFill>
            </a:rPr>
            <a:t>Evaluation</a:t>
          </a:r>
          <a:endParaRPr lang="en-US" sz="1600" b="1" dirty="0">
            <a:solidFill>
              <a:schemeClr val="bg1"/>
            </a:solidFill>
          </a:endParaRPr>
        </a:p>
      </dgm:t>
    </dgm:pt>
    <dgm:pt modelId="{9E354118-8846-4665-8A24-C63B9B0C44B9}" type="parTrans" cxnId="{D3CBBD09-C43E-4EB7-8B4B-863EB2F93846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AEE99FB6-20CE-4212-9F9D-3BE1FA706DAF}" type="sibTrans" cxnId="{D3CBBD09-C43E-4EB7-8B4B-863EB2F93846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B55CD306-8C79-45C0-AB9D-DD7855807205}">
      <dgm:prSet phldrT="[Text]" custT="1"/>
      <dgm:spPr/>
      <dgm:t>
        <a:bodyPr/>
        <a:lstStyle/>
        <a:p>
          <a:r>
            <a:rPr lang="fr-FR" sz="1600" b="1" dirty="0" smtClean="0">
              <a:solidFill>
                <a:schemeClr val="bg1"/>
              </a:solidFill>
            </a:rPr>
            <a:t>Partage du savoir généré</a:t>
          </a:r>
          <a:endParaRPr lang="en-US" sz="1600" b="1" dirty="0">
            <a:solidFill>
              <a:schemeClr val="bg1"/>
            </a:solidFill>
          </a:endParaRPr>
        </a:p>
      </dgm:t>
    </dgm:pt>
    <dgm:pt modelId="{158822D2-D00D-4096-82C3-ABCD650513AF}" type="parTrans" cxnId="{502B2E1C-A6CB-4CDA-99F4-6E0E7D141D0D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90460A60-6F41-4B80-8315-A46DBC08EFBB}" type="sibTrans" cxnId="{502B2E1C-A6CB-4CDA-99F4-6E0E7D141D0D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C07CFC4C-B1A8-4CC7-B2AF-CD2AAA56BD39}" type="pres">
      <dgm:prSet presAssocID="{9E977FDD-F226-4D79-A879-5041CD21AA3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FA5E8A1-4A60-4DEC-B019-A4DF1951609F}" type="pres">
      <dgm:prSet presAssocID="{5EEDDD40-5B85-4BE8-9657-365E6281B295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3922C7-CB17-4D4D-B630-25AD5EBEF9CC}" type="pres">
      <dgm:prSet presAssocID="{5EEDDD40-5B85-4BE8-9657-365E6281B295}" presName="spNode" presStyleCnt="0"/>
      <dgm:spPr/>
    </dgm:pt>
    <dgm:pt modelId="{A89EA835-3CBE-4328-86EF-227FB4ECDA5E}" type="pres">
      <dgm:prSet presAssocID="{D51373B2-E382-4672-AADA-E60A9EB18339}" presName="sibTrans" presStyleLbl="sibTrans1D1" presStyleIdx="0" presStyleCnt="6"/>
      <dgm:spPr/>
      <dgm:t>
        <a:bodyPr/>
        <a:lstStyle/>
        <a:p>
          <a:endParaRPr lang="en-US"/>
        </a:p>
      </dgm:t>
    </dgm:pt>
    <dgm:pt modelId="{DD24AC31-31D9-4E85-BED7-D3D65892D960}" type="pres">
      <dgm:prSet presAssocID="{FF79F30C-986A-4F9E-AD9F-70C45795C7F4}" presName="node" presStyleLbl="node1" presStyleIdx="1" presStyleCnt="6" custScaleX="1441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70EAE9-926E-4784-93D0-71EA5FCDFBB9}" type="pres">
      <dgm:prSet presAssocID="{FF79F30C-986A-4F9E-AD9F-70C45795C7F4}" presName="spNode" presStyleCnt="0"/>
      <dgm:spPr/>
    </dgm:pt>
    <dgm:pt modelId="{D36BF7BC-2536-494E-BDD6-F45FE0B4DCE6}" type="pres">
      <dgm:prSet presAssocID="{81F0671F-86E9-49A6-8C54-94BE3AC8FF81}" presName="sibTrans" presStyleLbl="sibTrans1D1" presStyleIdx="1" presStyleCnt="6"/>
      <dgm:spPr/>
      <dgm:t>
        <a:bodyPr/>
        <a:lstStyle/>
        <a:p>
          <a:endParaRPr lang="en-US"/>
        </a:p>
      </dgm:t>
    </dgm:pt>
    <dgm:pt modelId="{D4B88EE4-9D6F-4B38-B056-740D55D1D086}" type="pres">
      <dgm:prSet presAssocID="{5AFF9EC1-20BA-4BB1-800F-8284B732484A}" presName="node" presStyleLbl="node1" presStyleIdx="2" presStyleCnt="6" custScaleX="1565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9AF73C-1791-4175-B808-AFE53BDD66E1}" type="pres">
      <dgm:prSet presAssocID="{5AFF9EC1-20BA-4BB1-800F-8284B732484A}" presName="spNode" presStyleCnt="0"/>
      <dgm:spPr/>
    </dgm:pt>
    <dgm:pt modelId="{2A0F2B89-DE6B-48BF-BD85-28891761FC0E}" type="pres">
      <dgm:prSet presAssocID="{64184260-41C7-4B5E-90F4-FA57CE44475A}" presName="sibTrans" presStyleLbl="sibTrans1D1" presStyleIdx="2" presStyleCnt="6"/>
      <dgm:spPr/>
      <dgm:t>
        <a:bodyPr/>
        <a:lstStyle/>
        <a:p>
          <a:endParaRPr lang="en-US"/>
        </a:p>
      </dgm:t>
    </dgm:pt>
    <dgm:pt modelId="{2DD3AC0A-4798-417C-A350-08C9B9E7B0EA}" type="pres">
      <dgm:prSet presAssocID="{841B07D1-3B39-4B09-8B4A-A11D8783CC1E}" presName="node" presStyleLbl="node1" presStyleIdx="3" presStyleCnt="6" custScaleX="1354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B461B9-1837-4F6C-ABBC-666132BC0492}" type="pres">
      <dgm:prSet presAssocID="{841B07D1-3B39-4B09-8B4A-A11D8783CC1E}" presName="spNode" presStyleCnt="0"/>
      <dgm:spPr/>
    </dgm:pt>
    <dgm:pt modelId="{3FFA9D05-FB28-442C-8F7F-86D07DCAABF9}" type="pres">
      <dgm:prSet presAssocID="{39F3656E-E680-41A4-934E-CA74BD280B18}" presName="sibTrans" presStyleLbl="sibTrans1D1" presStyleIdx="3" presStyleCnt="6"/>
      <dgm:spPr/>
      <dgm:t>
        <a:bodyPr/>
        <a:lstStyle/>
        <a:p>
          <a:endParaRPr lang="en-US"/>
        </a:p>
      </dgm:t>
    </dgm:pt>
    <dgm:pt modelId="{6C4BA3B6-7D04-4695-9CF7-0CCFCED1CA96}" type="pres">
      <dgm:prSet presAssocID="{E758CD9B-12A4-40D8-8FA0-EE27C1C59390}" presName="node" presStyleLbl="node1" presStyleIdx="4" presStyleCnt="6" custScaleX="1425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AE28F7-31FD-4B13-9594-AA2A4AA4D8C0}" type="pres">
      <dgm:prSet presAssocID="{E758CD9B-12A4-40D8-8FA0-EE27C1C59390}" presName="spNode" presStyleCnt="0"/>
      <dgm:spPr/>
    </dgm:pt>
    <dgm:pt modelId="{BF5919F5-0E03-40BE-B3FC-18E529CEA26E}" type="pres">
      <dgm:prSet presAssocID="{AEE99FB6-20CE-4212-9F9D-3BE1FA706DAF}" presName="sibTrans" presStyleLbl="sibTrans1D1" presStyleIdx="4" presStyleCnt="6"/>
      <dgm:spPr/>
      <dgm:t>
        <a:bodyPr/>
        <a:lstStyle/>
        <a:p>
          <a:endParaRPr lang="en-US"/>
        </a:p>
      </dgm:t>
    </dgm:pt>
    <dgm:pt modelId="{290E6BF2-1325-4125-A6CC-1E9655FC8F0A}" type="pres">
      <dgm:prSet presAssocID="{B55CD306-8C79-45C0-AB9D-DD7855807205}" presName="node" presStyleLbl="node1" presStyleIdx="5" presStyleCnt="6" custScaleX="1324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76CD16-6C18-4AA3-BDE8-5B0D576E5E57}" type="pres">
      <dgm:prSet presAssocID="{B55CD306-8C79-45C0-AB9D-DD7855807205}" presName="spNode" presStyleCnt="0"/>
      <dgm:spPr/>
    </dgm:pt>
    <dgm:pt modelId="{A9B3A714-9ED4-4B95-9F1E-C5687592EE00}" type="pres">
      <dgm:prSet presAssocID="{90460A60-6F41-4B80-8315-A46DBC08EFBB}" presName="sibTrans" presStyleLbl="sibTrans1D1" presStyleIdx="5" presStyleCnt="6"/>
      <dgm:spPr/>
      <dgm:t>
        <a:bodyPr/>
        <a:lstStyle/>
        <a:p>
          <a:endParaRPr lang="en-US"/>
        </a:p>
      </dgm:t>
    </dgm:pt>
  </dgm:ptLst>
  <dgm:cxnLst>
    <dgm:cxn modelId="{92EDBC80-FAAE-4D76-93C5-B5D6B26555AC}" type="presOf" srcId="{FF79F30C-986A-4F9E-AD9F-70C45795C7F4}" destId="{DD24AC31-31D9-4E85-BED7-D3D65892D960}" srcOrd="0" destOrd="0" presId="urn:microsoft.com/office/officeart/2005/8/layout/cycle6"/>
    <dgm:cxn modelId="{502B2E1C-A6CB-4CDA-99F4-6E0E7D141D0D}" srcId="{9E977FDD-F226-4D79-A879-5041CD21AA35}" destId="{B55CD306-8C79-45C0-AB9D-DD7855807205}" srcOrd="5" destOrd="0" parTransId="{158822D2-D00D-4096-82C3-ABCD650513AF}" sibTransId="{90460A60-6F41-4B80-8315-A46DBC08EFBB}"/>
    <dgm:cxn modelId="{F0F556C5-B138-4680-9377-4275C043A1F4}" type="presOf" srcId="{B55CD306-8C79-45C0-AB9D-DD7855807205}" destId="{290E6BF2-1325-4125-A6CC-1E9655FC8F0A}" srcOrd="0" destOrd="0" presId="urn:microsoft.com/office/officeart/2005/8/layout/cycle6"/>
    <dgm:cxn modelId="{387DA1A7-CE27-41E5-95C4-1BD800BE88F1}" type="presOf" srcId="{E758CD9B-12A4-40D8-8FA0-EE27C1C59390}" destId="{6C4BA3B6-7D04-4695-9CF7-0CCFCED1CA96}" srcOrd="0" destOrd="0" presId="urn:microsoft.com/office/officeart/2005/8/layout/cycle6"/>
    <dgm:cxn modelId="{63F72272-8156-4E4A-ABF1-3D5266DD7C87}" type="presOf" srcId="{64184260-41C7-4B5E-90F4-FA57CE44475A}" destId="{2A0F2B89-DE6B-48BF-BD85-28891761FC0E}" srcOrd="0" destOrd="0" presId="urn:microsoft.com/office/officeart/2005/8/layout/cycle6"/>
    <dgm:cxn modelId="{4EFFB3D4-2F78-4CAD-8353-CAD1634DA389}" type="presOf" srcId="{AEE99FB6-20CE-4212-9F9D-3BE1FA706DAF}" destId="{BF5919F5-0E03-40BE-B3FC-18E529CEA26E}" srcOrd="0" destOrd="0" presId="urn:microsoft.com/office/officeart/2005/8/layout/cycle6"/>
    <dgm:cxn modelId="{6445DA4A-B045-4EF4-8FAB-15C1DB5E1AD9}" type="presOf" srcId="{841B07D1-3B39-4B09-8B4A-A11D8783CC1E}" destId="{2DD3AC0A-4798-417C-A350-08C9B9E7B0EA}" srcOrd="0" destOrd="0" presId="urn:microsoft.com/office/officeart/2005/8/layout/cycle6"/>
    <dgm:cxn modelId="{809687BC-922B-4D17-BFCB-98237E9F9FA2}" type="presOf" srcId="{39F3656E-E680-41A4-934E-CA74BD280B18}" destId="{3FFA9D05-FB28-442C-8F7F-86D07DCAABF9}" srcOrd="0" destOrd="0" presId="urn:microsoft.com/office/officeart/2005/8/layout/cycle6"/>
    <dgm:cxn modelId="{3AD2D44C-DBAF-4A5B-B8A1-A6D67614E082}" type="presOf" srcId="{9E977FDD-F226-4D79-A879-5041CD21AA35}" destId="{C07CFC4C-B1A8-4CC7-B2AF-CD2AAA56BD39}" srcOrd="0" destOrd="0" presId="urn:microsoft.com/office/officeart/2005/8/layout/cycle6"/>
    <dgm:cxn modelId="{E80ADFFC-6A34-4776-86FE-CF53D5291132}" srcId="{9E977FDD-F226-4D79-A879-5041CD21AA35}" destId="{5EEDDD40-5B85-4BE8-9657-365E6281B295}" srcOrd="0" destOrd="0" parTransId="{E72B4848-49D5-49E6-B7BC-134F2525D8FA}" sibTransId="{D51373B2-E382-4672-AADA-E60A9EB18339}"/>
    <dgm:cxn modelId="{5D2DD753-3729-4E4C-94E0-BB43D29F7364}" srcId="{9E977FDD-F226-4D79-A879-5041CD21AA35}" destId="{FF79F30C-986A-4F9E-AD9F-70C45795C7F4}" srcOrd="1" destOrd="0" parTransId="{483900C2-026D-4C6D-AD01-A2AC6CBF9767}" sibTransId="{81F0671F-86E9-49A6-8C54-94BE3AC8FF81}"/>
    <dgm:cxn modelId="{0DD2D4C0-5B8A-4952-890F-1AF4D2458726}" srcId="{9E977FDD-F226-4D79-A879-5041CD21AA35}" destId="{5AFF9EC1-20BA-4BB1-800F-8284B732484A}" srcOrd="2" destOrd="0" parTransId="{8E7CC301-ADC3-4394-96E8-93CAE353D1BC}" sibTransId="{64184260-41C7-4B5E-90F4-FA57CE44475A}"/>
    <dgm:cxn modelId="{EA95AB85-5A5E-4245-9D0F-1D0257282953}" srcId="{9E977FDD-F226-4D79-A879-5041CD21AA35}" destId="{841B07D1-3B39-4B09-8B4A-A11D8783CC1E}" srcOrd="3" destOrd="0" parTransId="{86CFCF97-F87D-4C30-BD29-549FB8649E4D}" sibTransId="{39F3656E-E680-41A4-934E-CA74BD280B18}"/>
    <dgm:cxn modelId="{388CA9D3-8A37-4971-BEE7-C98C41E78120}" type="presOf" srcId="{5EEDDD40-5B85-4BE8-9657-365E6281B295}" destId="{2FA5E8A1-4A60-4DEC-B019-A4DF1951609F}" srcOrd="0" destOrd="0" presId="urn:microsoft.com/office/officeart/2005/8/layout/cycle6"/>
    <dgm:cxn modelId="{5EF250AF-0E7B-4EDD-BCA8-8F5770CF36F9}" type="presOf" srcId="{5AFF9EC1-20BA-4BB1-800F-8284B732484A}" destId="{D4B88EE4-9D6F-4B38-B056-740D55D1D086}" srcOrd="0" destOrd="0" presId="urn:microsoft.com/office/officeart/2005/8/layout/cycle6"/>
    <dgm:cxn modelId="{2994A9BB-BF2B-4F6B-8A4A-2B225EC481BF}" type="presOf" srcId="{81F0671F-86E9-49A6-8C54-94BE3AC8FF81}" destId="{D36BF7BC-2536-494E-BDD6-F45FE0B4DCE6}" srcOrd="0" destOrd="0" presId="urn:microsoft.com/office/officeart/2005/8/layout/cycle6"/>
    <dgm:cxn modelId="{D3CBBD09-C43E-4EB7-8B4B-863EB2F93846}" srcId="{9E977FDD-F226-4D79-A879-5041CD21AA35}" destId="{E758CD9B-12A4-40D8-8FA0-EE27C1C59390}" srcOrd="4" destOrd="0" parTransId="{9E354118-8846-4665-8A24-C63B9B0C44B9}" sibTransId="{AEE99FB6-20CE-4212-9F9D-3BE1FA706DAF}"/>
    <dgm:cxn modelId="{29440B5C-A2B4-46AB-967F-5C97DD3ED388}" type="presOf" srcId="{90460A60-6F41-4B80-8315-A46DBC08EFBB}" destId="{A9B3A714-9ED4-4B95-9F1E-C5687592EE00}" srcOrd="0" destOrd="0" presId="urn:microsoft.com/office/officeart/2005/8/layout/cycle6"/>
    <dgm:cxn modelId="{C4099E7A-DF43-4E0B-80B3-8CD281568697}" type="presOf" srcId="{D51373B2-E382-4672-AADA-E60A9EB18339}" destId="{A89EA835-3CBE-4328-86EF-227FB4ECDA5E}" srcOrd="0" destOrd="0" presId="urn:microsoft.com/office/officeart/2005/8/layout/cycle6"/>
    <dgm:cxn modelId="{6F48D569-6F14-44E6-9731-09E9EDF8063D}" type="presParOf" srcId="{C07CFC4C-B1A8-4CC7-B2AF-CD2AAA56BD39}" destId="{2FA5E8A1-4A60-4DEC-B019-A4DF1951609F}" srcOrd="0" destOrd="0" presId="urn:microsoft.com/office/officeart/2005/8/layout/cycle6"/>
    <dgm:cxn modelId="{6B77807E-B1E4-48E2-B334-DCDAF9227F99}" type="presParOf" srcId="{C07CFC4C-B1A8-4CC7-B2AF-CD2AAA56BD39}" destId="{C53922C7-CB17-4D4D-B630-25AD5EBEF9CC}" srcOrd="1" destOrd="0" presId="urn:microsoft.com/office/officeart/2005/8/layout/cycle6"/>
    <dgm:cxn modelId="{459CBF0F-B08F-48DC-81CF-C6E55102F9C7}" type="presParOf" srcId="{C07CFC4C-B1A8-4CC7-B2AF-CD2AAA56BD39}" destId="{A89EA835-3CBE-4328-86EF-227FB4ECDA5E}" srcOrd="2" destOrd="0" presId="urn:microsoft.com/office/officeart/2005/8/layout/cycle6"/>
    <dgm:cxn modelId="{958814BA-D70B-4DD7-9562-222FBF5A41EE}" type="presParOf" srcId="{C07CFC4C-B1A8-4CC7-B2AF-CD2AAA56BD39}" destId="{DD24AC31-31D9-4E85-BED7-D3D65892D960}" srcOrd="3" destOrd="0" presId="urn:microsoft.com/office/officeart/2005/8/layout/cycle6"/>
    <dgm:cxn modelId="{90DE0F7B-58A4-4771-B7C5-69DAE6C99B74}" type="presParOf" srcId="{C07CFC4C-B1A8-4CC7-B2AF-CD2AAA56BD39}" destId="{0670EAE9-926E-4784-93D0-71EA5FCDFBB9}" srcOrd="4" destOrd="0" presId="urn:microsoft.com/office/officeart/2005/8/layout/cycle6"/>
    <dgm:cxn modelId="{9B13CFCA-14A3-4EA6-8123-E169839CFE88}" type="presParOf" srcId="{C07CFC4C-B1A8-4CC7-B2AF-CD2AAA56BD39}" destId="{D36BF7BC-2536-494E-BDD6-F45FE0B4DCE6}" srcOrd="5" destOrd="0" presId="urn:microsoft.com/office/officeart/2005/8/layout/cycle6"/>
    <dgm:cxn modelId="{383E1F31-3558-4C25-8E37-D9E4A35CB60F}" type="presParOf" srcId="{C07CFC4C-B1A8-4CC7-B2AF-CD2AAA56BD39}" destId="{D4B88EE4-9D6F-4B38-B056-740D55D1D086}" srcOrd="6" destOrd="0" presId="urn:microsoft.com/office/officeart/2005/8/layout/cycle6"/>
    <dgm:cxn modelId="{494E5292-24F7-4423-8C58-D8B3E1823355}" type="presParOf" srcId="{C07CFC4C-B1A8-4CC7-B2AF-CD2AAA56BD39}" destId="{5E9AF73C-1791-4175-B808-AFE53BDD66E1}" srcOrd="7" destOrd="0" presId="urn:microsoft.com/office/officeart/2005/8/layout/cycle6"/>
    <dgm:cxn modelId="{E6EE53AB-4763-4EE5-9E7E-C55B708EAF53}" type="presParOf" srcId="{C07CFC4C-B1A8-4CC7-B2AF-CD2AAA56BD39}" destId="{2A0F2B89-DE6B-48BF-BD85-28891761FC0E}" srcOrd="8" destOrd="0" presId="urn:microsoft.com/office/officeart/2005/8/layout/cycle6"/>
    <dgm:cxn modelId="{55E3ADF4-448F-4AC2-8DD0-A734ECC3FD1E}" type="presParOf" srcId="{C07CFC4C-B1A8-4CC7-B2AF-CD2AAA56BD39}" destId="{2DD3AC0A-4798-417C-A350-08C9B9E7B0EA}" srcOrd="9" destOrd="0" presId="urn:microsoft.com/office/officeart/2005/8/layout/cycle6"/>
    <dgm:cxn modelId="{4A78288A-BFED-49E2-8D78-32381ADC5EB4}" type="presParOf" srcId="{C07CFC4C-B1A8-4CC7-B2AF-CD2AAA56BD39}" destId="{2AB461B9-1837-4F6C-ABBC-666132BC0492}" srcOrd="10" destOrd="0" presId="urn:microsoft.com/office/officeart/2005/8/layout/cycle6"/>
    <dgm:cxn modelId="{97B6A9FF-2FD6-4ECC-A4B5-68B0BA64E3DD}" type="presParOf" srcId="{C07CFC4C-B1A8-4CC7-B2AF-CD2AAA56BD39}" destId="{3FFA9D05-FB28-442C-8F7F-86D07DCAABF9}" srcOrd="11" destOrd="0" presId="urn:microsoft.com/office/officeart/2005/8/layout/cycle6"/>
    <dgm:cxn modelId="{BD258903-F047-4081-8480-862A9D26929E}" type="presParOf" srcId="{C07CFC4C-B1A8-4CC7-B2AF-CD2AAA56BD39}" destId="{6C4BA3B6-7D04-4695-9CF7-0CCFCED1CA96}" srcOrd="12" destOrd="0" presId="urn:microsoft.com/office/officeart/2005/8/layout/cycle6"/>
    <dgm:cxn modelId="{EDAC6678-A203-4D84-8F66-816A41F713EE}" type="presParOf" srcId="{C07CFC4C-B1A8-4CC7-B2AF-CD2AAA56BD39}" destId="{90AE28F7-31FD-4B13-9594-AA2A4AA4D8C0}" srcOrd="13" destOrd="0" presId="urn:microsoft.com/office/officeart/2005/8/layout/cycle6"/>
    <dgm:cxn modelId="{87F24DDD-20E5-486B-9473-DD17A365092B}" type="presParOf" srcId="{C07CFC4C-B1A8-4CC7-B2AF-CD2AAA56BD39}" destId="{BF5919F5-0E03-40BE-B3FC-18E529CEA26E}" srcOrd="14" destOrd="0" presId="urn:microsoft.com/office/officeart/2005/8/layout/cycle6"/>
    <dgm:cxn modelId="{90A0B911-C274-4C98-B5FD-CCA34EF6FADD}" type="presParOf" srcId="{C07CFC4C-B1A8-4CC7-B2AF-CD2AAA56BD39}" destId="{290E6BF2-1325-4125-A6CC-1E9655FC8F0A}" srcOrd="15" destOrd="0" presId="urn:microsoft.com/office/officeart/2005/8/layout/cycle6"/>
    <dgm:cxn modelId="{3A2AF09B-C605-4928-8049-0340F2E029F1}" type="presParOf" srcId="{C07CFC4C-B1A8-4CC7-B2AF-CD2AAA56BD39}" destId="{2D76CD16-6C18-4AA3-BDE8-5B0D576E5E57}" srcOrd="16" destOrd="0" presId="urn:microsoft.com/office/officeart/2005/8/layout/cycle6"/>
    <dgm:cxn modelId="{F4C0C3B9-B350-4712-9363-B63E150C0A9E}" type="presParOf" srcId="{C07CFC4C-B1A8-4CC7-B2AF-CD2AAA56BD39}" destId="{A9B3A714-9ED4-4B95-9F1E-C5687592EE00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DC2C74A6-47D3-4117-80C3-2D72541B22B4}" type="doc">
      <dgm:prSet loTypeId="urn:microsoft.com/office/officeart/2005/8/layout/vList2" loCatId="list" qsTypeId="urn:microsoft.com/office/officeart/2005/8/quickstyle/3d2" qsCatId="3D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ABFC8018-633A-4015-8BDD-CF69F1283988}">
      <dgm:prSet/>
      <dgm:spPr/>
      <dgm:t>
        <a:bodyPr/>
        <a:lstStyle/>
        <a:p>
          <a:pPr algn="ctr"/>
          <a:r>
            <a:rPr lang="fr-FR" b="1" dirty="0" smtClean="0">
              <a:solidFill>
                <a:schemeClr val="bg1"/>
              </a:solidFill>
            </a:rPr>
            <a:t>Préparation de six Mémoires par les étudiantes-chercheuses</a:t>
          </a:r>
          <a:endParaRPr lang="en-US" b="1" dirty="0">
            <a:solidFill>
              <a:schemeClr val="bg1"/>
            </a:solidFill>
          </a:endParaRPr>
        </a:p>
      </dgm:t>
    </dgm:pt>
    <dgm:pt modelId="{176158F4-6544-4F6F-93F4-FAA716C6AB65}" type="parTrans" cxnId="{1C3660CD-6997-476C-8398-9198C68A0C1F}">
      <dgm:prSet/>
      <dgm:spPr/>
      <dgm:t>
        <a:bodyPr/>
        <a:lstStyle/>
        <a:p>
          <a:pPr algn="ctr"/>
          <a:endParaRPr lang="en-US" b="1">
            <a:solidFill>
              <a:schemeClr val="bg1"/>
            </a:solidFill>
          </a:endParaRPr>
        </a:p>
      </dgm:t>
    </dgm:pt>
    <dgm:pt modelId="{1785718D-636C-457C-BBE8-82B88477CC9D}" type="sibTrans" cxnId="{1C3660CD-6997-476C-8398-9198C68A0C1F}">
      <dgm:prSet/>
      <dgm:spPr/>
      <dgm:t>
        <a:bodyPr/>
        <a:lstStyle/>
        <a:p>
          <a:pPr algn="ctr"/>
          <a:endParaRPr lang="en-US" b="1">
            <a:solidFill>
              <a:schemeClr val="bg1"/>
            </a:solidFill>
          </a:endParaRPr>
        </a:p>
      </dgm:t>
    </dgm:pt>
    <dgm:pt modelId="{7FC3BC94-861E-4D00-8C5B-4FE2A8F8F6C0}">
      <dgm:prSet/>
      <dgm:spPr/>
      <dgm:t>
        <a:bodyPr/>
        <a:lstStyle/>
        <a:p>
          <a:pPr algn="ctr"/>
          <a:r>
            <a:rPr lang="fr-FR" b="1" dirty="0" smtClean="0">
              <a:solidFill>
                <a:schemeClr val="bg1"/>
              </a:solidFill>
            </a:rPr>
            <a:t>Article scientifique en perspective</a:t>
          </a:r>
          <a:endParaRPr lang="en-US" b="1" dirty="0">
            <a:solidFill>
              <a:schemeClr val="bg1"/>
            </a:solidFill>
          </a:endParaRPr>
        </a:p>
      </dgm:t>
    </dgm:pt>
    <dgm:pt modelId="{D5C6CC0F-D8DC-40F2-B18C-08DCA0C9390A}" type="parTrans" cxnId="{C230676E-94E0-4B0F-A218-EBBB36AECFA3}">
      <dgm:prSet/>
      <dgm:spPr/>
      <dgm:t>
        <a:bodyPr/>
        <a:lstStyle/>
        <a:p>
          <a:pPr algn="ctr"/>
          <a:endParaRPr lang="en-US" b="1">
            <a:solidFill>
              <a:schemeClr val="bg1"/>
            </a:solidFill>
          </a:endParaRPr>
        </a:p>
      </dgm:t>
    </dgm:pt>
    <dgm:pt modelId="{FE955B51-4E0D-4ABD-B459-5DD9A24955BD}" type="sibTrans" cxnId="{C230676E-94E0-4B0F-A218-EBBB36AECFA3}">
      <dgm:prSet/>
      <dgm:spPr/>
      <dgm:t>
        <a:bodyPr/>
        <a:lstStyle/>
        <a:p>
          <a:pPr algn="ctr"/>
          <a:endParaRPr lang="en-US" b="1">
            <a:solidFill>
              <a:schemeClr val="bg1"/>
            </a:solidFill>
          </a:endParaRPr>
        </a:p>
      </dgm:t>
    </dgm:pt>
    <dgm:pt modelId="{62A92602-741F-4EC6-B3B0-B5C8795C5C42}">
      <dgm:prSet/>
      <dgm:spPr/>
      <dgm:t>
        <a:bodyPr/>
        <a:lstStyle/>
        <a:p>
          <a:pPr algn="ctr"/>
          <a:r>
            <a:rPr lang="fr-FR" b="1" dirty="0" smtClean="0">
              <a:solidFill>
                <a:schemeClr val="bg1"/>
              </a:solidFill>
            </a:rPr>
            <a:t>Organisation d’un séminaire national en juillet 2011</a:t>
          </a:r>
          <a:endParaRPr lang="en-US" b="1" dirty="0">
            <a:solidFill>
              <a:schemeClr val="bg1"/>
            </a:solidFill>
          </a:endParaRPr>
        </a:p>
      </dgm:t>
    </dgm:pt>
    <dgm:pt modelId="{49038ED2-D018-407B-9885-124CF1782B2C}" type="parTrans" cxnId="{2F41B757-8835-44E1-884D-02C21F7E9BA7}">
      <dgm:prSet/>
      <dgm:spPr/>
      <dgm:t>
        <a:bodyPr/>
        <a:lstStyle/>
        <a:p>
          <a:pPr algn="ctr"/>
          <a:endParaRPr lang="en-US" b="1">
            <a:solidFill>
              <a:schemeClr val="bg1"/>
            </a:solidFill>
          </a:endParaRPr>
        </a:p>
      </dgm:t>
    </dgm:pt>
    <dgm:pt modelId="{F41156A2-9F6C-4C46-923B-66543C382388}" type="sibTrans" cxnId="{2F41B757-8835-44E1-884D-02C21F7E9BA7}">
      <dgm:prSet/>
      <dgm:spPr/>
      <dgm:t>
        <a:bodyPr/>
        <a:lstStyle/>
        <a:p>
          <a:pPr algn="ctr"/>
          <a:endParaRPr lang="en-US" b="1">
            <a:solidFill>
              <a:schemeClr val="bg1"/>
            </a:solidFill>
          </a:endParaRPr>
        </a:p>
      </dgm:t>
    </dgm:pt>
    <dgm:pt modelId="{76550624-24B6-45B1-874E-C96BA438FE4B}" type="pres">
      <dgm:prSet presAssocID="{DC2C74A6-47D3-4117-80C3-2D72541B22B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DB0E360-D5F4-46F7-ADAB-186A3D089B16}" type="pres">
      <dgm:prSet presAssocID="{ABFC8018-633A-4015-8BDD-CF69F128398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97F2A1-0993-4675-90F7-1814F2BCD1A3}" type="pres">
      <dgm:prSet presAssocID="{1785718D-636C-457C-BBE8-82B88477CC9D}" presName="spacer" presStyleCnt="0"/>
      <dgm:spPr/>
    </dgm:pt>
    <dgm:pt modelId="{F7B19A4A-16BA-4DBD-B001-326D3ADB2DB0}" type="pres">
      <dgm:prSet presAssocID="{7FC3BC94-861E-4D00-8C5B-4FE2A8F8F6C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BF57D7-04A0-4205-9182-55266CFE682E}" type="pres">
      <dgm:prSet presAssocID="{FE955B51-4E0D-4ABD-B459-5DD9A24955BD}" presName="spacer" presStyleCnt="0"/>
      <dgm:spPr/>
    </dgm:pt>
    <dgm:pt modelId="{0D924378-F28B-4B73-80F3-C6D77179BC2A}" type="pres">
      <dgm:prSet presAssocID="{62A92602-741F-4EC6-B3B0-B5C8795C5C42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F41B757-8835-44E1-884D-02C21F7E9BA7}" srcId="{DC2C74A6-47D3-4117-80C3-2D72541B22B4}" destId="{62A92602-741F-4EC6-B3B0-B5C8795C5C42}" srcOrd="2" destOrd="0" parTransId="{49038ED2-D018-407B-9885-124CF1782B2C}" sibTransId="{F41156A2-9F6C-4C46-923B-66543C382388}"/>
    <dgm:cxn modelId="{04FC1B24-E151-4A70-A0A3-AA480EA2B3CD}" type="presOf" srcId="{ABFC8018-633A-4015-8BDD-CF69F1283988}" destId="{3DB0E360-D5F4-46F7-ADAB-186A3D089B16}" srcOrd="0" destOrd="0" presId="urn:microsoft.com/office/officeart/2005/8/layout/vList2"/>
    <dgm:cxn modelId="{1C3660CD-6997-476C-8398-9198C68A0C1F}" srcId="{DC2C74A6-47D3-4117-80C3-2D72541B22B4}" destId="{ABFC8018-633A-4015-8BDD-CF69F1283988}" srcOrd="0" destOrd="0" parTransId="{176158F4-6544-4F6F-93F4-FAA716C6AB65}" sibTransId="{1785718D-636C-457C-BBE8-82B88477CC9D}"/>
    <dgm:cxn modelId="{0FFEF4B0-577B-44EA-BA32-3586435B3164}" type="presOf" srcId="{62A92602-741F-4EC6-B3B0-B5C8795C5C42}" destId="{0D924378-F28B-4B73-80F3-C6D77179BC2A}" srcOrd="0" destOrd="0" presId="urn:microsoft.com/office/officeart/2005/8/layout/vList2"/>
    <dgm:cxn modelId="{34F5682E-B838-4247-9525-F88A9D1FD5C1}" type="presOf" srcId="{DC2C74A6-47D3-4117-80C3-2D72541B22B4}" destId="{76550624-24B6-45B1-874E-C96BA438FE4B}" srcOrd="0" destOrd="0" presId="urn:microsoft.com/office/officeart/2005/8/layout/vList2"/>
    <dgm:cxn modelId="{8DBA443A-A4A2-49EC-9582-DE00350C3DEB}" type="presOf" srcId="{7FC3BC94-861E-4D00-8C5B-4FE2A8F8F6C0}" destId="{F7B19A4A-16BA-4DBD-B001-326D3ADB2DB0}" srcOrd="0" destOrd="0" presId="urn:microsoft.com/office/officeart/2005/8/layout/vList2"/>
    <dgm:cxn modelId="{C230676E-94E0-4B0F-A218-EBBB36AECFA3}" srcId="{DC2C74A6-47D3-4117-80C3-2D72541B22B4}" destId="{7FC3BC94-861E-4D00-8C5B-4FE2A8F8F6C0}" srcOrd="1" destOrd="0" parTransId="{D5C6CC0F-D8DC-40F2-B18C-08DCA0C9390A}" sibTransId="{FE955B51-4E0D-4ABD-B459-5DD9A24955BD}"/>
    <dgm:cxn modelId="{8C51DE0E-2F51-4BDF-8BF3-F4F03316392D}" type="presParOf" srcId="{76550624-24B6-45B1-874E-C96BA438FE4B}" destId="{3DB0E360-D5F4-46F7-ADAB-186A3D089B16}" srcOrd="0" destOrd="0" presId="urn:microsoft.com/office/officeart/2005/8/layout/vList2"/>
    <dgm:cxn modelId="{7D1E6411-5F14-4EE4-80D3-8B18236B4ABD}" type="presParOf" srcId="{76550624-24B6-45B1-874E-C96BA438FE4B}" destId="{B797F2A1-0993-4675-90F7-1814F2BCD1A3}" srcOrd="1" destOrd="0" presId="urn:microsoft.com/office/officeart/2005/8/layout/vList2"/>
    <dgm:cxn modelId="{D8ABCBFB-8FD4-4CA0-A28B-9EAC0F0E4079}" type="presParOf" srcId="{76550624-24B6-45B1-874E-C96BA438FE4B}" destId="{F7B19A4A-16BA-4DBD-B001-326D3ADB2DB0}" srcOrd="2" destOrd="0" presId="urn:microsoft.com/office/officeart/2005/8/layout/vList2"/>
    <dgm:cxn modelId="{DBDE22A1-2EEF-4A88-BCAF-57D9F4AE40C7}" type="presParOf" srcId="{76550624-24B6-45B1-874E-C96BA438FE4B}" destId="{1ABF57D7-04A0-4205-9182-55266CFE682E}" srcOrd="3" destOrd="0" presId="urn:microsoft.com/office/officeart/2005/8/layout/vList2"/>
    <dgm:cxn modelId="{9D866D59-BE20-4C55-AC1C-AB24302EBF63}" type="presParOf" srcId="{76550624-24B6-45B1-874E-C96BA438FE4B}" destId="{0D924378-F28B-4B73-80F3-C6D77179BC2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2C74A6-47D3-4117-80C3-2D72541B22B4}" type="doc">
      <dgm:prSet loTypeId="urn:microsoft.com/office/officeart/2005/8/layout/vList2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17990DA-80E7-4B34-88A7-1BD423C3B36A}">
      <dgm:prSet phldrT="[Text]"/>
      <dgm:spPr>
        <a:solidFill>
          <a:srgbClr val="EA7C8C"/>
        </a:solidFill>
      </dgm:spPr>
      <dgm:t>
        <a:bodyPr/>
        <a:lstStyle/>
        <a:p>
          <a:pPr algn="ctr"/>
          <a:r>
            <a:rPr lang="fr-FR" b="1" dirty="0" smtClean="0">
              <a:solidFill>
                <a:schemeClr val="bg1"/>
              </a:solidFill>
            </a:rPr>
            <a:t>Négociation du partenariat</a:t>
          </a:r>
          <a:endParaRPr lang="en-US" b="1" dirty="0">
            <a:solidFill>
              <a:schemeClr val="bg1"/>
            </a:solidFill>
          </a:endParaRPr>
        </a:p>
      </dgm:t>
    </dgm:pt>
    <dgm:pt modelId="{2794BEAF-5C62-43AC-ADB1-ADB102248BD8}" type="parTrans" cxnId="{9093FE8B-F199-40FF-B0FA-0B60E3D1D1A5}">
      <dgm:prSet/>
      <dgm:spPr/>
      <dgm:t>
        <a:bodyPr/>
        <a:lstStyle/>
        <a:p>
          <a:pPr algn="ctr"/>
          <a:endParaRPr lang="en-US" b="1">
            <a:solidFill>
              <a:schemeClr val="bg1"/>
            </a:solidFill>
          </a:endParaRPr>
        </a:p>
      </dgm:t>
    </dgm:pt>
    <dgm:pt modelId="{B0978F46-7694-4BDF-A746-15B0358EDADB}" type="sibTrans" cxnId="{9093FE8B-F199-40FF-B0FA-0B60E3D1D1A5}">
      <dgm:prSet/>
      <dgm:spPr/>
      <dgm:t>
        <a:bodyPr/>
        <a:lstStyle/>
        <a:p>
          <a:pPr algn="ctr"/>
          <a:endParaRPr lang="en-US" b="1">
            <a:solidFill>
              <a:schemeClr val="bg1"/>
            </a:solidFill>
          </a:endParaRPr>
        </a:p>
      </dgm:t>
    </dgm:pt>
    <dgm:pt modelId="{B0ABD070-7450-4F33-A0A6-A57854231B5B}">
      <dgm:prSet phldrT="[Text]"/>
      <dgm:spPr>
        <a:solidFill>
          <a:srgbClr val="EA7C8C"/>
        </a:solidFill>
      </dgm:spPr>
      <dgm:t>
        <a:bodyPr/>
        <a:lstStyle/>
        <a:p>
          <a:pPr algn="ctr"/>
          <a:r>
            <a:rPr lang="fr-FR" b="1" dirty="0" smtClean="0">
              <a:solidFill>
                <a:schemeClr val="bg1"/>
              </a:solidFill>
            </a:rPr>
            <a:t>Mobilisation des étudiantes-chercheuses (EC)</a:t>
          </a:r>
          <a:endParaRPr lang="en-US" b="1" dirty="0">
            <a:solidFill>
              <a:schemeClr val="bg1"/>
            </a:solidFill>
          </a:endParaRPr>
        </a:p>
      </dgm:t>
    </dgm:pt>
    <dgm:pt modelId="{40750975-78EA-4B35-A1C7-A279107471C8}" type="parTrans" cxnId="{F85646E8-FD55-43E4-BA7B-8AFD2074C110}">
      <dgm:prSet/>
      <dgm:spPr/>
      <dgm:t>
        <a:bodyPr/>
        <a:lstStyle/>
        <a:p>
          <a:pPr algn="ctr"/>
          <a:endParaRPr lang="en-US" b="1">
            <a:solidFill>
              <a:schemeClr val="bg1"/>
            </a:solidFill>
          </a:endParaRPr>
        </a:p>
      </dgm:t>
    </dgm:pt>
    <dgm:pt modelId="{3A236D71-DC10-4443-905F-43C85FFB2B13}" type="sibTrans" cxnId="{F85646E8-FD55-43E4-BA7B-8AFD2074C110}">
      <dgm:prSet/>
      <dgm:spPr/>
      <dgm:t>
        <a:bodyPr/>
        <a:lstStyle/>
        <a:p>
          <a:pPr algn="ctr"/>
          <a:endParaRPr lang="en-US" b="1">
            <a:solidFill>
              <a:schemeClr val="bg1"/>
            </a:solidFill>
          </a:endParaRPr>
        </a:p>
      </dgm:t>
    </dgm:pt>
    <dgm:pt modelId="{41A1DB99-A167-4406-8279-DF23F207E744}">
      <dgm:prSet/>
      <dgm:spPr>
        <a:solidFill>
          <a:srgbClr val="EA7C8C"/>
        </a:solidFill>
      </dgm:spPr>
      <dgm:t>
        <a:bodyPr/>
        <a:lstStyle/>
        <a:p>
          <a:pPr algn="ctr"/>
          <a:r>
            <a:rPr lang="en-US" b="1" dirty="0" err="1" smtClean="0">
              <a:solidFill>
                <a:schemeClr val="bg1"/>
              </a:solidFill>
            </a:rPr>
            <a:t>Mobilisation</a:t>
          </a:r>
          <a:r>
            <a:rPr lang="en-US" b="1" dirty="0" smtClean="0">
              <a:solidFill>
                <a:schemeClr val="bg1"/>
              </a:solidFill>
            </a:rPr>
            <a:t> des </a:t>
          </a:r>
          <a:r>
            <a:rPr lang="en-US" b="1" dirty="0" err="1" smtClean="0">
              <a:solidFill>
                <a:schemeClr val="bg1"/>
              </a:solidFill>
            </a:rPr>
            <a:t>groupes</a:t>
          </a:r>
          <a:r>
            <a:rPr lang="en-US" b="1" dirty="0" smtClean="0">
              <a:solidFill>
                <a:schemeClr val="bg1"/>
              </a:solidFill>
            </a:rPr>
            <a:t> d</a:t>
          </a:r>
          <a:r>
            <a:rPr lang="fr-FR" b="1" dirty="0" smtClean="0">
              <a:solidFill>
                <a:schemeClr val="bg1"/>
              </a:solidFill>
            </a:rPr>
            <a:t>’enseignants volontaires (GIP)</a:t>
          </a:r>
          <a:endParaRPr lang="en-US" b="1" dirty="0" smtClean="0">
            <a:solidFill>
              <a:schemeClr val="bg1"/>
            </a:solidFill>
          </a:endParaRPr>
        </a:p>
      </dgm:t>
    </dgm:pt>
    <dgm:pt modelId="{926E28B3-A0E4-42B1-A163-61EA17A48931}" type="parTrans" cxnId="{FC7119A6-C3F9-4920-AAB9-8643B28E94E3}">
      <dgm:prSet/>
      <dgm:spPr/>
      <dgm:t>
        <a:bodyPr/>
        <a:lstStyle/>
        <a:p>
          <a:pPr algn="ctr"/>
          <a:endParaRPr lang="en-US" b="1">
            <a:solidFill>
              <a:schemeClr val="bg1"/>
            </a:solidFill>
          </a:endParaRPr>
        </a:p>
      </dgm:t>
    </dgm:pt>
    <dgm:pt modelId="{95A15FFD-98CA-417E-B1C4-8D40CE85FE3B}" type="sibTrans" cxnId="{FC7119A6-C3F9-4920-AAB9-8643B28E94E3}">
      <dgm:prSet/>
      <dgm:spPr/>
      <dgm:t>
        <a:bodyPr/>
        <a:lstStyle/>
        <a:p>
          <a:pPr algn="ctr"/>
          <a:endParaRPr lang="en-US" b="1">
            <a:solidFill>
              <a:schemeClr val="bg1"/>
            </a:solidFill>
          </a:endParaRPr>
        </a:p>
      </dgm:t>
    </dgm:pt>
    <dgm:pt modelId="{76550624-24B6-45B1-874E-C96BA438FE4B}" type="pres">
      <dgm:prSet presAssocID="{DC2C74A6-47D3-4117-80C3-2D72541B22B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BB9CEBE-656A-4F79-ABCA-66650D207948}" type="pres">
      <dgm:prSet presAssocID="{C17990DA-80E7-4B34-88A7-1BD423C3B36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3C16EC-8BB2-4786-9C93-04BE96DD4F63}" type="pres">
      <dgm:prSet presAssocID="{B0978F46-7694-4BDF-A746-15B0358EDADB}" presName="spacer" presStyleCnt="0"/>
      <dgm:spPr/>
      <dgm:t>
        <a:bodyPr/>
        <a:lstStyle/>
        <a:p>
          <a:endParaRPr lang="en-US"/>
        </a:p>
      </dgm:t>
    </dgm:pt>
    <dgm:pt modelId="{15A0F4FD-5266-4406-9265-7B9567E9586F}" type="pres">
      <dgm:prSet presAssocID="{B0ABD070-7450-4F33-A0A6-A57854231B5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BB9CAC-EF84-4C9C-A00A-A7796B093021}" type="pres">
      <dgm:prSet presAssocID="{3A236D71-DC10-4443-905F-43C85FFB2B13}" presName="spacer" presStyleCnt="0"/>
      <dgm:spPr/>
      <dgm:t>
        <a:bodyPr/>
        <a:lstStyle/>
        <a:p>
          <a:endParaRPr lang="en-US"/>
        </a:p>
      </dgm:t>
    </dgm:pt>
    <dgm:pt modelId="{E6BEDBF2-708C-4E41-8D87-B1E9736615DE}" type="pres">
      <dgm:prSet presAssocID="{41A1DB99-A167-4406-8279-DF23F207E74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85646E8-FD55-43E4-BA7B-8AFD2074C110}" srcId="{DC2C74A6-47D3-4117-80C3-2D72541B22B4}" destId="{B0ABD070-7450-4F33-A0A6-A57854231B5B}" srcOrd="1" destOrd="0" parTransId="{40750975-78EA-4B35-A1C7-A279107471C8}" sibTransId="{3A236D71-DC10-4443-905F-43C85FFB2B13}"/>
    <dgm:cxn modelId="{78DD83AF-F47C-40E4-85D2-CC243AEE2392}" type="presOf" srcId="{41A1DB99-A167-4406-8279-DF23F207E744}" destId="{E6BEDBF2-708C-4E41-8D87-B1E9736615DE}" srcOrd="0" destOrd="0" presId="urn:microsoft.com/office/officeart/2005/8/layout/vList2"/>
    <dgm:cxn modelId="{FD7B75A0-6E2F-46D2-B593-A23C9376A15B}" type="presOf" srcId="{B0ABD070-7450-4F33-A0A6-A57854231B5B}" destId="{15A0F4FD-5266-4406-9265-7B9567E9586F}" srcOrd="0" destOrd="0" presId="urn:microsoft.com/office/officeart/2005/8/layout/vList2"/>
    <dgm:cxn modelId="{559E4A8C-EDCE-41DE-86CB-9925BEF17520}" type="presOf" srcId="{DC2C74A6-47D3-4117-80C3-2D72541B22B4}" destId="{76550624-24B6-45B1-874E-C96BA438FE4B}" srcOrd="0" destOrd="0" presId="urn:microsoft.com/office/officeart/2005/8/layout/vList2"/>
    <dgm:cxn modelId="{FC7119A6-C3F9-4920-AAB9-8643B28E94E3}" srcId="{DC2C74A6-47D3-4117-80C3-2D72541B22B4}" destId="{41A1DB99-A167-4406-8279-DF23F207E744}" srcOrd="2" destOrd="0" parTransId="{926E28B3-A0E4-42B1-A163-61EA17A48931}" sibTransId="{95A15FFD-98CA-417E-B1C4-8D40CE85FE3B}"/>
    <dgm:cxn modelId="{9093FE8B-F199-40FF-B0FA-0B60E3D1D1A5}" srcId="{DC2C74A6-47D3-4117-80C3-2D72541B22B4}" destId="{C17990DA-80E7-4B34-88A7-1BD423C3B36A}" srcOrd="0" destOrd="0" parTransId="{2794BEAF-5C62-43AC-ADB1-ADB102248BD8}" sibTransId="{B0978F46-7694-4BDF-A746-15B0358EDADB}"/>
    <dgm:cxn modelId="{F8106EBA-F62E-4757-BEFF-E62BBD0C7332}" type="presOf" srcId="{C17990DA-80E7-4B34-88A7-1BD423C3B36A}" destId="{9BB9CEBE-656A-4F79-ABCA-66650D207948}" srcOrd="0" destOrd="0" presId="urn:microsoft.com/office/officeart/2005/8/layout/vList2"/>
    <dgm:cxn modelId="{C7D6E162-BE8E-4375-AB7B-6FB6D0165D7F}" type="presParOf" srcId="{76550624-24B6-45B1-874E-C96BA438FE4B}" destId="{9BB9CEBE-656A-4F79-ABCA-66650D207948}" srcOrd="0" destOrd="0" presId="urn:microsoft.com/office/officeart/2005/8/layout/vList2"/>
    <dgm:cxn modelId="{46CC9460-2EFB-4032-9188-AA6A8410D33E}" type="presParOf" srcId="{76550624-24B6-45B1-874E-C96BA438FE4B}" destId="{A33C16EC-8BB2-4786-9C93-04BE96DD4F63}" srcOrd="1" destOrd="0" presId="urn:microsoft.com/office/officeart/2005/8/layout/vList2"/>
    <dgm:cxn modelId="{3CB84A76-518B-4A7D-B5C4-CCB2B5AB897A}" type="presParOf" srcId="{76550624-24B6-45B1-874E-C96BA438FE4B}" destId="{15A0F4FD-5266-4406-9265-7B9567E9586F}" srcOrd="2" destOrd="0" presId="urn:microsoft.com/office/officeart/2005/8/layout/vList2"/>
    <dgm:cxn modelId="{D04B2E53-67FD-4E64-A2AD-C80DB61D867A}" type="presParOf" srcId="{76550624-24B6-45B1-874E-C96BA438FE4B}" destId="{90BB9CAC-EF84-4C9C-A00A-A7796B093021}" srcOrd="3" destOrd="0" presId="urn:microsoft.com/office/officeart/2005/8/layout/vList2"/>
    <dgm:cxn modelId="{E61DE12A-5217-4D8B-BBDC-C82A7172F771}" type="presParOf" srcId="{76550624-24B6-45B1-874E-C96BA438FE4B}" destId="{E6BEDBF2-708C-4E41-8D87-B1E9736615D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DC2C74A6-47D3-4117-80C3-2D72541B22B4}" type="doc">
      <dgm:prSet loTypeId="urn:microsoft.com/office/officeart/2005/8/layout/vList2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17990DA-80E7-4B34-88A7-1BD423C3B36A}">
      <dgm:prSet phldrT="[Text]"/>
      <dgm:spPr/>
      <dgm:t>
        <a:bodyPr/>
        <a:lstStyle/>
        <a:p>
          <a:pPr algn="ctr"/>
          <a:r>
            <a:rPr lang="en-US" b="1" dirty="0" smtClean="0">
              <a:solidFill>
                <a:schemeClr val="bg1"/>
              </a:solidFill>
            </a:rPr>
            <a:t>Méthodes</a:t>
          </a:r>
          <a:endParaRPr lang="en-US" b="1" dirty="0">
            <a:solidFill>
              <a:schemeClr val="bg1"/>
            </a:solidFill>
          </a:endParaRPr>
        </a:p>
      </dgm:t>
    </dgm:pt>
    <dgm:pt modelId="{2794BEAF-5C62-43AC-ADB1-ADB102248BD8}" type="parTrans" cxnId="{9093FE8B-F199-40FF-B0FA-0B60E3D1D1A5}">
      <dgm:prSet/>
      <dgm:spPr/>
      <dgm:t>
        <a:bodyPr/>
        <a:lstStyle/>
        <a:p>
          <a:endParaRPr lang="en-US"/>
        </a:p>
      </dgm:t>
    </dgm:pt>
    <dgm:pt modelId="{B0978F46-7694-4BDF-A746-15B0358EDADB}" type="sibTrans" cxnId="{9093FE8B-F199-40FF-B0FA-0B60E3D1D1A5}">
      <dgm:prSet/>
      <dgm:spPr/>
      <dgm:t>
        <a:bodyPr/>
        <a:lstStyle/>
        <a:p>
          <a:endParaRPr lang="en-US"/>
        </a:p>
      </dgm:t>
    </dgm:pt>
    <dgm:pt modelId="{76550624-24B6-45B1-874E-C96BA438FE4B}" type="pres">
      <dgm:prSet presAssocID="{DC2C74A6-47D3-4117-80C3-2D72541B22B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BB9CEBE-656A-4F79-ABCA-66650D207948}" type="pres">
      <dgm:prSet presAssocID="{C17990DA-80E7-4B34-88A7-1BD423C3B36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DEF84C1-D2F0-4CED-838D-0338B1702BA3}" type="presOf" srcId="{DC2C74A6-47D3-4117-80C3-2D72541B22B4}" destId="{76550624-24B6-45B1-874E-C96BA438FE4B}" srcOrd="0" destOrd="0" presId="urn:microsoft.com/office/officeart/2005/8/layout/vList2"/>
    <dgm:cxn modelId="{9093FE8B-F199-40FF-B0FA-0B60E3D1D1A5}" srcId="{DC2C74A6-47D3-4117-80C3-2D72541B22B4}" destId="{C17990DA-80E7-4B34-88A7-1BD423C3B36A}" srcOrd="0" destOrd="0" parTransId="{2794BEAF-5C62-43AC-ADB1-ADB102248BD8}" sibTransId="{B0978F46-7694-4BDF-A746-15B0358EDADB}"/>
    <dgm:cxn modelId="{2CDE2E0C-8FFE-4C95-A5FF-80AB8EDF29B5}" type="presOf" srcId="{C17990DA-80E7-4B34-88A7-1BD423C3B36A}" destId="{9BB9CEBE-656A-4F79-ABCA-66650D207948}" srcOrd="0" destOrd="0" presId="urn:microsoft.com/office/officeart/2005/8/layout/vList2"/>
    <dgm:cxn modelId="{F9CD883D-1F5E-4100-A93F-106DB728AE1C}" type="presParOf" srcId="{76550624-24B6-45B1-874E-C96BA438FE4B}" destId="{9BB9CEBE-656A-4F79-ABCA-66650D20794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9E977FDD-F226-4D79-A879-5041CD21AA35}" type="doc">
      <dgm:prSet loTypeId="urn:microsoft.com/office/officeart/2005/8/layout/cycle6" loCatId="cycle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5EEDDD40-5B85-4BE8-9657-365E6281B295}">
      <dgm:prSet phldrT="[Text]" custT="1"/>
      <dgm:spPr>
        <a:solidFill>
          <a:srgbClr val="EA7C8C"/>
        </a:solidFill>
      </dgm:spPr>
      <dgm:t>
        <a:bodyPr/>
        <a:lstStyle/>
        <a:p>
          <a:r>
            <a:rPr lang="en-US" sz="1600" b="1" dirty="0" smtClean="0">
              <a:solidFill>
                <a:schemeClr val="bg1"/>
              </a:solidFill>
            </a:rPr>
            <a:t>Point de d</a:t>
          </a:r>
          <a:r>
            <a:rPr lang="fr-FR" sz="1600" b="1" dirty="0" smtClean="0">
              <a:solidFill>
                <a:schemeClr val="bg1"/>
              </a:solidFill>
            </a:rPr>
            <a:t>épart</a:t>
          </a:r>
          <a:endParaRPr lang="en-US" sz="1600" b="1" dirty="0">
            <a:solidFill>
              <a:schemeClr val="bg1"/>
            </a:solidFill>
          </a:endParaRPr>
        </a:p>
      </dgm:t>
    </dgm:pt>
    <dgm:pt modelId="{E72B4848-49D5-49E6-B7BC-134F2525D8FA}" type="parTrans" cxnId="{E80ADFFC-6A34-4776-86FE-CF53D5291132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D51373B2-E382-4672-AADA-E60A9EB18339}" type="sibTrans" cxnId="{E80ADFFC-6A34-4776-86FE-CF53D5291132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FF79F30C-986A-4F9E-AD9F-70C45795C7F4}">
      <dgm:prSet phldrT="[Text]" custT="1"/>
      <dgm:spPr>
        <a:solidFill>
          <a:srgbClr val="B359A0"/>
        </a:solidFill>
      </dgm:spPr>
      <dgm:t>
        <a:bodyPr/>
        <a:lstStyle/>
        <a:p>
          <a:r>
            <a:rPr lang="fr-FR" sz="1600" b="1" dirty="0" smtClean="0">
              <a:solidFill>
                <a:schemeClr val="bg1"/>
              </a:solidFill>
            </a:rPr>
            <a:t>Clarification de la situation</a:t>
          </a:r>
          <a:endParaRPr lang="en-US" sz="1600" b="1" dirty="0">
            <a:solidFill>
              <a:schemeClr val="bg1"/>
            </a:solidFill>
          </a:endParaRPr>
        </a:p>
      </dgm:t>
    </dgm:pt>
    <dgm:pt modelId="{483900C2-026D-4C6D-AD01-A2AC6CBF9767}" type="parTrans" cxnId="{5D2DD753-3729-4E4C-94E0-BB43D29F7364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81F0671F-86E9-49A6-8C54-94BE3AC8FF81}" type="sibTrans" cxnId="{5D2DD753-3729-4E4C-94E0-BB43D29F7364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5AFF9EC1-20BA-4BB1-800F-8284B732484A}">
      <dgm:prSet phldrT="[Text]" custT="1"/>
      <dgm:spPr>
        <a:solidFill>
          <a:srgbClr val="7030A0"/>
        </a:solidFill>
      </dgm:spPr>
      <dgm:t>
        <a:bodyPr/>
        <a:lstStyle/>
        <a:p>
          <a:r>
            <a:rPr lang="fr-FR" sz="1600" b="1" dirty="0" smtClean="0">
              <a:solidFill>
                <a:schemeClr val="bg1"/>
              </a:solidFill>
            </a:rPr>
            <a:t>Planification de l’action</a:t>
          </a:r>
          <a:endParaRPr lang="en-US" sz="1600" b="1" dirty="0">
            <a:solidFill>
              <a:schemeClr val="bg1"/>
            </a:solidFill>
          </a:endParaRPr>
        </a:p>
      </dgm:t>
    </dgm:pt>
    <dgm:pt modelId="{8E7CC301-ADC3-4394-96E8-93CAE353D1BC}" type="parTrans" cxnId="{0DD2D4C0-5B8A-4952-890F-1AF4D2458726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64184260-41C7-4B5E-90F4-FA57CE44475A}" type="sibTrans" cxnId="{0DD2D4C0-5B8A-4952-890F-1AF4D2458726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841B07D1-3B39-4B09-8B4A-A11D8783CC1E}">
      <dgm:prSet phldrT="[Text]" custT="1"/>
      <dgm:spPr>
        <a:solidFill>
          <a:srgbClr val="0070C0"/>
        </a:solidFill>
      </dgm:spPr>
      <dgm:t>
        <a:bodyPr/>
        <a:lstStyle/>
        <a:p>
          <a:r>
            <a:rPr lang="fr-FR" sz="1600" b="1" dirty="0" smtClean="0">
              <a:solidFill>
                <a:schemeClr val="bg1"/>
              </a:solidFill>
            </a:rPr>
            <a:t>Application</a:t>
          </a:r>
          <a:endParaRPr lang="en-US" sz="1600" b="1" dirty="0">
            <a:solidFill>
              <a:schemeClr val="bg1"/>
            </a:solidFill>
          </a:endParaRPr>
        </a:p>
      </dgm:t>
    </dgm:pt>
    <dgm:pt modelId="{86CFCF97-F87D-4C30-BD29-549FB8649E4D}" type="parTrans" cxnId="{EA95AB85-5A5E-4245-9D0F-1D0257282953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39F3656E-E680-41A4-934E-CA74BD280B18}" type="sibTrans" cxnId="{EA95AB85-5A5E-4245-9D0F-1D0257282953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E758CD9B-12A4-40D8-8FA0-EE27C1C59390}">
      <dgm:prSet phldrT="[Text]" custT="1"/>
      <dgm:spPr>
        <a:solidFill>
          <a:srgbClr val="1C80F8"/>
        </a:solidFill>
      </dgm:spPr>
      <dgm:t>
        <a:bodyPr/>
        <a:lstStyle/>
        <a:p>
          <a:r>
            <a:rPr lang="fr-FR" sz="1600" b="1" dirty="0" smtClean="0">
              <a:solidFill>
                <a:schemeClr val="bg1"/>
              </a:solidFill>
            </a:rPr>
            <a:t>Evaluation</a:t>
          </a:r>
          <a:endParaRPr lang="en-US" sz="1600" b="1" dirty="0">
            <a:solidFill>
              <a:schemeClr val="bg1"/>
            </a:solidFill>
          </a:endParaRPr>
        </a:p>
      </dgm:t>
    </dgm:pt>
    <dgm:pt modelId="{9E354118-8846-4665-8A24-C63B9B0C44B9}" type="parTrans" cxnId="{D3CBBD09-C43E-4EB7-8B4B-863EB2F93846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AEE99FB6-20CE-4212-9F9D-3BE1FA706DAF}" type="sibTrans" cxnId="{D3CBBD09-C43E-4EB7-8B4B-863EB2F93846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B55CD306-8C79-45C0-AB9D-DD7855807205}">
      <dgm:prSet phldrT="[Text]" custT="1"/>
      <dgm:spPr/>
      <dgm:t>
        <a:bodyPr/>
        <a:lstStyle/>
        <a:p>
          <a:r>
            <a:rPr lang="fr-FR" sz="1600" b="1" dirty="0" smtClean="0">
              <a:solidFill>
                <a:schemeClr val="bg1"/>
              </a:solidFill>
            </a:rPr>
            <a:t>Partage du savoir généré</a:t>
          </a:r>
          <a:endParaRPr lang="en-US" sz="1600" b="1" dirty="0">
            <a:solidFill>
              <a:schemeClr val="bg1"/>
            </a:solidFill>
          </a:endParaRPr>
        </a:p>
      </dgm:t>
    </dgm:pt>
    <dgm:pt modelId="{158822D2-D00D-4096-82C3-ABCD650513AF}" type="parTrans" cxnId="{502B2E1C-A6CB-4CDA-99F4-6E0E7D141D0D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90460A60-6F41-4B80-8315-A46DBC08EFBB}" type="sibTrans" cxnId="{502B2E1C-A6CB-4CDA-99F4-6E0E7D141D0D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C07CFC4C-B1A8-4CC7-B2AF-CD2AAA56BD39}" type="pres">
      <dgm:prSet presAssocID="{9E977FDD-F226-4D79-A879-5041CD21AA3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FA5E8A1-4A60-4DEC-B019-A4DF1951609F}" type="pres">
      <dgm:prSet presAssocID="{5EEDDD40-5B85-4BE8-9657-365E6281B295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3922C7-CB17-4D4D-B630-25AD5EBEF9CC}" type="pres">
      <dgm:prSet presAssocID="{5EEDDD40-5B85-4BE8-9657-365E6281B295}" presName="spNode" presStyleCnt="0"/>
      <dgm:spPr/>
    </dgm:pt>
    <dgm:pt modelId="{A89EA835-3CBE-4328-86EF-227FB4ECDA5E}" type="pres">
      <dgm:prSet presAssocID="{D51373B2-E382-4672-AADA-E60A9EB18339}" presName="sibTrans" presStyleLbl="sibTrans1D1" presStyleIdx="0" presStyleCnt="6"/>
      <dgm:spPr/>
      <dgm:t>
        <a:bodyPr/>
        <a:lstStyle/>
        <a:p>
          <a:endParaRPr lang="en-US"/>
        </a:p>
      </dgm:t>
    </dgm:pt>
    <dgm:pt modelId="{DD24AC31-31D9-4E85-BED7-D3D65892D960}" type="pres">
      <dgm:prSet presAssocID="{FF79F30C-986A-4F9E-AD9F-70C45795C7F4}" presName="node" presStyleLbl="node1" presStyleIdx="1" presStyleCnt="6" custScaleX="1441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70EAE9-926E-4784-93D0-71EA5FCDFBB9}" type="pres">
      <dgm:prSet presAssocID="{FF79F30C-986A-4F9E-AD9F-70C45795C7F4}" presName="spNode" presStyleCnt="0"/>
      <dgm:spPr/>
    </dgm:pt>
    <dgm:pt modelId="{D36BF7BC-2536-494E-BDD6-F45FE0B4DCE6}" type="pres">
      <dgm:prSet presAssocID="{81F0671F-86E9-49A6-8C54-94BE3AC8FF81}" presName="sibTrans" presStyleLbl="sibTrans1D1" presStyleIdx="1" presStyleCnt="6"/>
      <dgm:spPr/>
      <dgm:t>
        <a:bodyPr/>
        <a:lstStyle/>
        <a:p>
          <a:endParaRPr lang="en-US"/>
        </a:p>
      </dgm:t>
    </dgm:pt>
    <dgm:pt modelId="{D4B88EE4-9D6F-4B38-B056-740D55D1D086}" type="pres">
      <dgm:prSet presAssocID="{5AFF9EC1-20BA-4BB1-800F-8284B732484A}" presName="node" presStyleLbl="node1" presStyleIdx="2" presStyleCnt="6" custScaleX="1580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9AF73C-1791-4175-B808-AFE53BDD66E1}" type="pres">
      <dgm:prSet presAssocID="{5AFF9EC1-20BA-4BB1-800F-8284B732484A}" presName="spNode" presStyleCnt="0"/>
      <dgm:spPr/>
    </dgm:pt>
    <dgm:pt modelId="{2A0F2B89-DE6B-48BF-BD85-28891761FC0E}" type="pres">
      <dgm:prSet presAssocID="{64184260-41C7-4B5E-90F4-FA57CE44475A}" presName="sibTrans" presStyleLbl="sibTrans1D1" presStyleIdx="2" presStyleCnt="6"/>
      <dgm:spPr/>
      <dgm:t>
        <a:bodyPr/>
        <a:lstStyle/>
        <a:p>
          <a:endParaRPr lang="en-US"/>
        </a:p>
      </dgm:t>
    </dgm:pt>
    <dgm:pt modelId="{2DD3AC0A-4798-417C-A350-08C9B9E7B0EA}" type="pres">
      <dgm:prSet presAssocID="{841B07D1-3B39-4B09-8B4A-A11D8783CC1E}" presName="node" presStyleLbl="node1" presStyleIdx="3" presStyleCnt="6" custScaleX="1354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B461B9-1837-4F6C-ABBC-666132BC0492}" type="pres">
      <dgm:prSet presAssocID="{841B07D1-3B39-4B09-8B4A-A11D8783CC1E}" presName="spNode" presStyleCnt="0"/>
      <dgm:spPr/>
    </dgm:pt>
    <dgm:pt modelId="{3FFA9D05-FB28-442C-8F7F-86D07DCAABF9}" type="pres">
      <dgm:prSet presAssocID="{39F3656E-E680-41A4-934E-CA74BD280B18}" presName="sibTrans" presStyleLbl="sibTrans1D1" presStyleIdx="3" presStyleCnt="6"/>
      <dgm:spPr/>
      <dgm:t>
        <a:bodyPr/>
        <a:lstStyle/>
        <a:p>
          <a:endParaRPr lang="en-US"/>
        </a:p>
      </dgm:t>
    </dgm:pt>
    <dgm:pt modelId="{6C4BA3B6-7D04-4695-9CF7-0CCFCED1CA96}" type="pres">
      <dgm:prSet presAssocID="{E758CD9B-12A4-40D8-8FA0-EE27C1C59390}" presName="node" presStyleLbl="node1" presStyleIdx="4" presStyleCnt="6" custScaleX="1425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AE28F7-31FD-4B13-9594-AA2A4AA4D8C0}" type="pres">
      <dgm:prSet presAssocID="{E758CD9B-12A4-40D8-8FA0-EE27C1C59390}" presName="spNode" presStyleCnt="0"/>
      <dgm:spPr/>
    </dgm:pt>
    <dgm:pt modelId="{BF5919F5-0E03-40BE-B3FC-18E529CEA26E}" type="pres">
      <dgm:prSet presAssocID="{AEE99FB6-20CE-4212-9F9D-3BE1FA706DAF}" presName="sibTrans" presStyleLbl="sibTrans1D1" presStyleIdx="4" presStyleCnt="6"/>
      <dgm:spPr/>
      <dgm:t>
        <a:bodyPr/>
        <a:lstStyle/>
        <a:p>
          <a:endParaRPr lang="en-US"/>
        </a:p>
      </dgm:t>
    </dgm:pt>
    <dgm:pt modelId="{290E6BF2-1325-4125-A6CC-1E9655FC8F0A}" type="pres">
      <dgm:prSet presAssocID="{B55CD306-8C79-45C0-AB9D-DD7855807205}" presName="node" presStyleLbl="node1" presStyleIdx="5" presStyleCnt="6" custScaleX="1324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76CD16-6C18-4AA3-BDE8-5B0D576E5E57}" type="pres">
      <dgm:prSet presAssocID="{B55CD306-8C79-45C0-AB9D-DD7855807205}" presName="spNode" presStyleCnt="0"/>
      <dgm:spPr/>
    </dgm:pt>
    <dgm:pt modelId="{A9B3A714-9ED4-4B95-9F1E-C5687592EE00}" type="pres">
      <dgm:prSet presAssocID="{90460A60-6F41-4B80-8315-A46DBC08EFBB}" presName="sibTrans" presStyleLbl="sibTrans1D1" presStyleIdx="5" presStyleCnt="6"/>
      <dgm:spPr/>
      <dgm:t>
        <a:bodyPr/>
        <a:lstStyle/>
        <a:p>
          <a:endParaRPr lang="en-US"/>
        </a:p>
      </dgm:t>
    </dgm:pt>
  </dgm:ptLst>
  <dgm:cxnLst>
    <dgm:cxn modelId="{502B2E1C-A6CB-4CDA-99F4-6E0E7D141D0D}" srcId="{9E977FDD-F226-4D79-A879-5041CD21AA35}" destId="{B55CD306-8C79-45C0-AB9D-DD7855807205}" srcOrd="5" destOrd="0" parTransId="{158822D2-D00D-4096-82C3-ABCD650513AF}" sibTransId="{90460A60-6F41-4B80-8315-A46DBC08EFBB}"/>
    <dgm:cxn modelId="{9C024D66-29D6-4BA1-A42A-BF8EB76817BB}" type="presOf" srcId="{E758CD9B-12A4-40D8-8FA0-EE27C1C59390}" destId="{6C4BA3B6-7D04-4695-9CF7-0CCFCED1CA96}" srcOrd="0" destOrd="0" presId="urn:microsoft.com/office/officeart/2005/8/layout/cycle6"/>
    <dgm:cxn modelId="{2CA4436E-0C92-4D11-B21D-2E48EFCAE1A4}" type="presOf" srcId="{841B07D1-3B39-4B09-8B4A-A11D8783CC1E}" destId="{2DD3AC0A-4798-417C-A350-08C9B9E7B0EA}" srcOrd="0" destOrd="0" presId="urn:microsoft.com/office/officeart/2005/8/layout/cycle6"/>
    <dgm:cxn modelId="{F2E5AE9C-D99B-4F3F-9F9B-03A5A4702513}" type="presOf" srcId="{FF79F30C-986A-4F9E-AD9F-70C45795C7F4}" destId="{DD24AC31-31D9-4E85-BED7-D3D65892D960}" srcOrd="0" destOrd="0" presId="urn:microsoft.com/office/officeart/2005/8/layout/cycle6"/>
    <dgm:cxn modelId="{88513265-C64D-4503-BB82-CA5A643DC1EB}" type="presOf" srcId="{9E977FDD-F226-4D79-A879-5041CD21AA35}" destId="{C07CFC4C-B1A8-4CC7-B2AF-CD2AAA56BD39}" srcOrd="0" destOrd="0" presId="urn:microsoft.com/office/officeart/2005/8/layout/cycle6"/>
    <dgm:cxn modelId="{F203A774-E76E-43C6-B32D-8A145A7005B0}" type="presOf" srcId="{D51373B2-E382-4672-AADA-E60A9EB18339}" destId="{A89EA835-3CBE-4328-86EF-227FB4ECDA5E}" srcOrd="0" destOrd="0" presId="urn:microsoft.com/office/officeart/2005/8/layout/cycle6"/>
    <dgm:cxn modelId="{4EEC53AA-E46F-4474-8377-18C4EE58C92F}" type="presOf" srcId="{5EEDDD40-5B85-4BE8-9657-365E6281B295}" destId="{2FA5E8A1-4A60-4DEC-B019-A4DF1951609F}" srcOrd="0" destOrd="0" presId="urn:microsoft.com/office/officeart/2005/8/layout/cycle6"/>
    <dgm:cxn modelId="{E80ADFFC-6A34-4776-86FE-CF53D5291132}" srcId="{9E977FDD-F226-4D79-A879-5041CD21AA35}" destId="{5EEDDD40-5B85-4BE8-9657-365E6281B295}" srcOrd="0" destOrd="0" parTransId="{E72B4848-49D5-49E6-B7BC-134F2525D8FA}" sibTransId="{D51373B2-E382-4672-AADA-E60A9EB18339}"/>
    <dgm:cxn modelId="{E1E4C592-E48B-420E-9087-9AFDCCFF691C}" type="presOf" srcId="{39F3656E-E680-41A4-934E-CA74BD280B18}" destId="{3FFA9D05-FB28-442C-8F7F-86D07DCAABF9}" srcOrd="0" destOrd="0" presId="urn:microsoft.com/office/officeart/2005/8/layout/cycle6"/>
    <dgm:cxn modelId="{5D2DD753-3729-4E4C-94E0-BB43D29F7364}" srcId="{9E977FDD-F226-4D79-A879-5041CD21AA35}" destId="{FF79F30C-986A-4F9E-AD9F-70C45795C7F4}" srcOrd="1" destOrd="0" parTransId="{483900C2-026D-4C6D-AD01-A2AC6CBF9767}" sibTransId="{81F0671F-86E9-49A6-8C54-94BE3AC8FF81}"/>
    <dgm:cxn modelId="{0DD2D4C0-5B8A-4952-890F-1AF4D2458726}" srcId="{9E977FDD-F226-4D79-A879-5041CD21AA35}" destId="{5AFF9EC1-20BA-4BB1-800F-8284B732484A}" srcOrd="2" destOrd="0" parTransId="{8E7CC301-ADC3-4394-96E8-93CAE353D1BC}" sibTransId="{64184260-41C7-4B5E-90F4-FA57CE44475A}"/>
    <dgm:cxn modelId="{EA95AB85-5A5E-4245-9D0F-1D0257282953}" srcId="{9E977FDD-F226-4D79-A879-5041CD21AA35}" destId="{841B07D1-3B39-4B09-8B4A-A11D8783CC1E}" srcOrd="3" destOrd="0" parTransId="{86CFCF97-F87D-4C30-BD29-549FB8649E4D}" sibTransId="{39F3656E-E680-41A4-934E-CA74BD280B18}"/>
    <dgm:cxn modelId="{B510E7C3-15BD-4499-B780-AC6CDFECFA16}" type="presOf" srcId="{64184260-41C7-4B5E-90F4-FA57CE44475A}" destId="{2A0F2B89-DE6B-48BF-BD85-28891761FC0E}" srcOrd="0" destOrd="0" presId="urn:microsoft.com/office/officeart/2005/8/layout/cycle6"/>
    <dgm:cxn modelId="{D3CBBD09-C43E-4EB7-8B4B-863EB2F93846}" srcId="{9E977FDD-F226-4D79-A879-5041CD21AA35}" destId="{E758CD9B-12A4-40D8-8FA0-EE27C1C59390}" srcOrd="4" destOrd="0" parTransId="{9E354118-8846-4665-8A24-C63B9B0C44B9}" sibTransId="{AEE99FB6-20CE-4212-9F9D-3BE1FA706DAF}"/>
    <dgm:cxn modelId="{529BEF64-3518-4273-89A1-C2F39DF690BD}" type="presOf" srcId="{5AFF9EC1-20BA-4BB1-800F-8284B732484A}" destId="{D4B88EE4-9D6F-4B38-B056-740D55D1D086}" srcOrd="0" destOrd="0" presId="urn:microsoft.com/office/officeart/2005/8/layout/cycle6"/>
    <dgm:cxn modelId="{90DEE15C-BDF0-4CFC-803A-87490DD52533}" type="presOf" srcId="{AEE99FB6-20CE-4212-9F9D-3BE1FA706DAF}" destId="{BF5919F5-0E03-40BE-B3FC-18E529CEA26E}" srcOrd="0" destOrd="0" presId="urn:microsoft.com/office/officeart/2005/8/layout/cycle6"/>
    <dgm:cxn modelId="{4C78EB07-44D1-43AB-9530-3C903FF42DFF}" type="presOf" srcId="{90460A60-6F41-4B80-8315-A46DBC08EFBB}" destId="{A9B3A714-9ED4-4B95-9F1E-C5687592EE00}" srcOrd="0" destOrd="0" presId="urn:microsoft.com/office/officeart/2005/8/layout/cycle6"/>
    <dgm:cxn modelId="{217AA76F-594D-469A-8B1B-44B61A1DE4CB}" type="presOf" srcId="{81F0671F-86E9-49A6-8C54-94BE3AC8FF81}" destId="{D36BF7BC-2536-494E-BDD6-F45FE0B4DCE6}" srcOrd="0" destOrd="0" presId="urn:microsoft.com/office/officeart/2005/8/layout/cycle6"/>
    <dgm:cxn modelId="{52CA1EF4-0B80-43BA-B7EE-32850ACA9C45}" type="presOf" srcId="{B55CD306-8C79-45C0-AB9D-DD7855807205}" destId="{290E6BF2-1325-4125-A6CC-1E9655FC8F0A}" srcOrd="0" destOrd="0" presId="urn:microsoft.com/office/officeart/2005/8/layout/cycle6"/>
    <dgm:cxn modelId="{38BD9BE1-DE32-4761-811E-4AEBDEEEBE2B}" type="presParOf" srcId="{C07CFC4C-B1A8-4CC7-B2AF-CD2AAA56BD39}" destId="{2FA5E8A1-4A60-4DEC-B019-A4DF1951609F}" srcOrd="0" destOrd="0" presId="urn:microsoft.com/office/officeart/2005/8/layout/cycle6"/>
    <dgm:cxn modelId="{0FEA6981-82D0-4A63-A001-E42BC2DA8392}" type="presParOf" srcId="{C07CFC4C-B1A8-4CC7-B2AF-CD2AAA56BD39}" destId="{C53922C7-CB17-4D4D-B630-25AD5EBEF9CC}" srcOrd="1" destOrd="0" presId="urn:microsoft.com/office/officeart/2005/8/layout/cycle6"/>
    <dgm:cxn modelId="{92043ACD-3E32-4771-BB40-6E5163808398}" type="presParOf" srcId="{C07CFC4C-B1A8-4CC7-B2AF-CD2AAA56BD39}" destId="{A89EA835-3CBE-4328-86EF-227FB4ECDA5E}" srcOrd="2" destOrd="0" presId="urn:microsoft.com/office/officeart/2005/8/layout/cycle6"/>
    <dgm:cxn modelId="{9CA6E31C-21D0-41EB-A387-21F6386C74C7}" type="presParOf" srcId="{C07CFC4C-B1A8-4CC7-B2AF-CD2AAA56BD39}" destId="{DD24AC31-31D9-4E85-BED7-D3D65892D960}" srcOrd="3" destOrd="0" presId="urn:microsoft.com/office/officeart/2005/8/layout/cycle6"/>
    <dgm:cxn modelId="{FA5F6A34-2113-488B-AE9C-FA48BA8E8268}" type="presParOf" srcId="{C07CFC4C-B1A8-4CC7-B2AF-CD2AAA56BD39}" destId="{0670EAE9-926E-4784-93D0-71EA5FCDFBB9}" srcOrd="4" destOrd="0" presId="urn:microsoft.com/office/officeart/2005/8/layout/cycle6"/>
    <dgm:cxn modelId="{4832E9F8-5454-435D-BE31-8FB563ADB8FC}" type="presParOf" srcId="{C07CFC4C-B1A8-4CC7-B2AF-CD2AAA56BD39}" destId="{D36BF7BC-2536-494E-BDD6-F45FE0B4DCE6}" srcOrd="5" destOrd="0" presId="urn:microsoft.com/office/officeart/2005/8/layout/cycle6"/>
    <dgm:cxn modelId="{3D128E6F-052C-4939-8E8C-8252D6653DAA}" type="presParOf" srcId="{C07CFC4C-B1A8-4CC7-B2AF-CD2AAA56BD39}" destId="{D4B88EE4-9D6F-4B38-B056-740D55D1D086}" srcOrd="6" destOrd="0" presId="urn:microsoft.com/office/officeart/2005/8/layout/cycle6"/>
    <dgm:cxn modelId="{C26CF5D5-4936-4DA2-8CF1-B942B8A95D7A}" type="presParOf" srcId="{C07CFC4C-B1A8-4CC7-B2AF-CD2AAA56BD39}" destId="{5E9AF73C-1791-4175-B808-AFE53BDD66E1}" srcOrd="7" destOrd="0" presId="urn:microsoft.com/office/officeart/2005/8/layout/cycle6"/>
    <dgm:cxn modelId="{BAA4F1DB-1F88-4ACB-B85B-F7AF52C62881}" type="presParOf" srcId="{C07CFC4C-B1A8-4CC7-B2AF-CD2AAA56BD39}" destId="{2A0F2B89-DE6B-48BF-BD85-28891761FC0E}" srcOrd="8" destOrd="0" presId="urn:microsoft.com/office/officeart/2005/8/layout/cycle6"/>
    <dgm:cxn modelId="{A428A970-1002-475E-9FBF-280553980EB1}" type="presParOf" srcId="{C07CFC4C-B1A8-4CC7-B2AF-CD2AAA56BD39}" destId="{2DD3AC0A-4798-417C-A350-08C9B9E7B0EA}" srcOrd="9" destOrd="0" presId="urn:microsoft.com/office/officeart/2005/8/layout/cycle6"/>
    <dgm:cxn modelId="{1AEF2720-FE6D-415C-9EB7-D7FA3340830D}" type="presParOf" srcId="{C07CFC4C-B1A8-4CC7-B2AF-CD2AAA56BD39}" destId="{2AB461B9-1837-4F6C-ABBC-666132BC0492}" srcOrd="10" destOrd="0" presId="urn:microsoft.com/office/officeart/2005/8/layout/cycle6"/>
    <dgm:cxn modelId="{D25448AC-E74C-47B5-B836-4381F711D538}" type="presParOf" srcId="{C07CFC4C-B1A8-4CC7-B2AF-CD2AAA56BD39}" destId="{3FFA9D05-FB28-442C-8F7F-86D07DCAABF9}" srcOrd="11" destOrd="0" presId="urn:microsoft.com/office/officeart/2005/8/layout/cycle6"/>
    <dgm:cxn modelId="{DEB4E682-A02F-475D-8E4F-CFF7CD20E983}" type="presParOf" srcId="{C07CFC4C-B1A8-4CC7-B2AF-CD2AAA56BD39}" destId="{6C4BA3B6-7D04-4695-9CF7-0CCFCED1CA96}" srcOrd="12" destOrd="0" presId="urn:microsoft.com/office/officeart/2005/8/layout/cycle6"/>
    <dgm:cxn modelId="{8073B38F-2C56-4F18-AEF4-EC657E58F461}" type="presParOf" srcId="{C07CFC4C-B1A8-4CC7-B2AF-CD2AAA56BD39}" destId="{90AE28F7-31FD-4B13-9594-AA2A4AA4D8C0}" srcOrd="13" destOrd="0" presId="urn:microsoft.com/office/officeart/2005/8/layout/cycle6"/>
    <dgm:cxn modelId="{6ABE5C36-848C-4448-874A-7E199A280341}" type="presParOf" srcId="{C07CFC4C-B1A8-4CC7-B2AF-CD2AAA56BD39}" destId="{BF5919F5-0E03-40BE-B3FC-18E529CEA26E}" srcOrd="14" destOrd="0" presId="urn:microsoft.com/office/officeart/2005/8/layout/cycle6"/>
    <dgm:cxn modelId="{8E9A6E15-E8A1-4689-8A30-26ECBBFD1726}" type="presParOf" srcId="{C07CFC4C-B1A8-4CC7-B2AF-CD2AAA56BD39}" destId="{290E6BF2-1325-4125-A6CC-1E9655FC8F0A}" srcOrd="15" destOrd="0" presId="urn:microsoft.com/office/officeart/2005/8/layout/cycle6"/>
    <dgm:cxn modelId="{3133FABA-B127-4043-9475-6895ACC6E2CB}" type="presParOf" srcId="{C07CFC4C-B1A8-4CC7-B2AF-CD2AAA56BD39}" destId="{2D76CD16-6C18-4AA3-BDE8-5B0D576E5E57}" srcOrd="16" destOrd="0" presId="urn:microsoft.com/office/officeart/2005/8/layout/cycle6"/>
    <dgm:cxn modelId="{F2DD1A0F-111A-48EA-9A99-3ACAB409C053}" type="presParOf" srcId="{C07CFC4C-B1A8-4CC7-B2AF-CD2AAA56BD39}" destId="{A9B3A714-9ED4-4B95-9F1E-C5687592EE00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92CA05E6-0766-4DE9-A8D0-981D1EF08F1F}" type="doc">
      <dgm:prSet loTypeId="urn:microsoft.com/office/officeart/2005/8/layout/lProcess1" loCatId="process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046C4D41-CF91-49A0-BBA1-5169370BB4B9}">
      <dgm:prSet phldrT="[Text]" custT="1"/>
      <dgm:spPr/>
      <dgm:t>
        <a:bodyPr/>
        <a:lstStyle/>
        <a:p>
          <a:r>
            <a:rPr lang="fr-FR" sz="1800" b="1" noProof="0" dirty="0" smtClean="0"/>
            <a:t>Grande amélioration</a:t>
          </a:r>
          <a:endParaRPr lang="fr-FR" sz="1800" b="1" noProof="0" dirty="0"/>
        </a:p>
      </dgm:t>
    </dgm:pt>
    <dgm:pt modelId="{350FD6DE-707C-4C99-8260-68FC36F85B9E}" type="parTrans" cxnId="{5D9D1EAA-7AB1-4C9D-B915-F39577786A72}">
      <dgm:prSet/>
      <dgm:spPr/>
      <dgm:t>
        <a:bodyPr/>
        <a:lstStyle/>
        <a:p>
          <a:endParaRPr lang="fr-FR" sz="1800" b="1"/>
        </a:p>
      </dgm:t>
    </dgm:pt>
    <dgm:pt modelId="{439B973B-09B4-473D-A20D-2931504C0B7A}" type="sibTrans" cxnId="{5D9D1EAA-7AB1-4C9D-B915-F39577786A72}">
      <dgm:prSet/>
      <dgm:spPr/>
      <dgm:t>
        <a:bodyPr/>
        <a:lstStyle/>
        <a:p>
          <a:endParaRPr lang="fr-FR" sz="1800" b="1"/>
        </a:p>
      </dgm:t>
    </dgm:pt>
    <dgm:pt modelId="{6EDDFFA2-50F1-421E-94DB-2FB0308B8035}">
      <dgm:prSet phldrT="[Text]" custT="1"/>
      <dgm:spPr/>
      <dgm:t>
        <a:bodyPr/>
        <a:lstStyle/>
        <a:p>
          <a:r>
            <a:rPr lang="fr-FR" sz="1800" b="1" noProof="0" dirty="0" smtClean="0"/>
            <a:t>Régularité du rythme de travail</a:t>
          </a:r>
          <a:endParaRPr lang="fr-FR" sz="1800" b="1" noProof="0" dirty="0"/>
        </a:p>
      </dgm:t>
    </dgm:pt>
    <dgm:pt modelId="{14DD2017-A9AD-408D-A025-9D7CEBBC2C4F}" type="parTrans" cxnId="{9B337FBE-C0D1-4EDE-8DEB-12F4AB765835}">
      <dgm:prSet/>
      <dgm:spPr/>
      <dgm:t>
        <a:bodyPr/>
        <a:lstStyle/>
        <a:p>
          <a:endParaRPr lang="fr-FR" sz="1800" b="1"/>
        </a:p>
      </dgm:t>
    </dgm:pt>
    <dgm:pt modelId="{6E376AD6-0474-46B1-BC64-ABAA12D23C37}" type="sibTrans" cxnId="{9B337FBE-C0D1-4EDE-8DEB-12F4AB765835}">
      <dgm:prSet/>
      <dgm:spPr/>
      <dgm:t>
        <a:bodyPr/>
        <a:lstStyle/>
        <a:p>
          <a:endParaRPr lang="fr-FR" sz="1800" b="1"/>
        </a:p>
      </dgm:t>
    </dgm:pt>
    <dgm:pt modelId="{3EFCA438-7699-487B-AA47-09975C4375C9}">
      <dgm:prSet phldrT="[Text]" custT="1"/>
      <dgm:spPr/>
      <dgm:t>
        <a:bodyPr/>
        <a:lstStyle/>
        <a:p>
          <a:r>
            <a:rPr lang="fr-FR" sz="1800" b="1" noProof="0" dirty="0" smtClean="0"/>
            <a:t>Rapport au savoir </a:t>
          </a:r>
          <a:endParaRPr lang="fr-FR" sz="1800" b="1" noProof="0" dirty="0"/>
        </a:p>
      </dgm:t>
    </dgm:pt>
    <dgm:pt modelId="{2098118C-593B-4DF2-A848-63916EE16C0F}" type="parTrans" cxnId="{9949711C-990B-488C-AD1D-EBC262190CF0}">
      <dgm:prSet/>
      <dgm:spPr/>
      <dgm:t>
        <a:bodyPr/>
        <a:lstStyle/>
        <a:p>
          <a:endParaRPr lang="fr-FR" sz="1800" b="1"/>
        </a:p>
      </dgm:t>
    </dgm:pt>
    <dgm:pt modelId="{EEFD3F36-094C-47E1-BFD8-47B1CBA49FB4}" type="sibTrans" cxnId="{9949711C-990B-488C-AD1D-EBC262190CF0}">
      <dgm:prSet/>
      <dgm:spPr/>
      <dgm:t>
        <a:bodyPr/>
        <a:lstStyle/>
        <a:p>
          <a:endParaRPr lang="fr-FR" sz="1800" b="1"/>
        </a:p>
      </dgm:t>
    </dgm:pt>
    <dgm:pt modelId="{271F9863-8622-4574-B302-7CDACDE46BAC}">
      <dgm:prSet phldrT="[Text]" custT="1"/>
      <dgm:spPr/>
      <dgm:t>
        <a:bodyPr/>
        <a:lstStyle/>
        <a:p>
          <a:r>
            <a:rPr lang="fr-FR" sz="1800" b="1" noProof="0" dirty="0" smtClean="0"/>
            <a:t>Amélioration moyenne </a:t>
          </a:r>
          <a:endParaRPr lang="fr-FR" sz="1800" b="1" noProof="0" dirty="0"/>
        </a:p>
      </dgm:t>
    </dgm:pt>
    <dgm:pt modelId="{DE0A86AE-C332-4996-AFD4-F5AA6BDCDC28}" type="parTrans" cxnId="{6DD39F66-19E4-48BB-A79A-09241135EDD2}">
      <dgm:prSet/>
      <dgm:spPr/>
      <dgm:t>
        <a:bodyPr/>
        <a:lstStyle/>
        <a:p>
          <a:endParaRPr lang="fr-FR" sz="1800" b="1"/>
        </a:p>
      </dgm:t>
    </dgm:pt>
    <dgm:pt modelId="{96C301CD-3967-4A24-B927-533E7D6574C6}" type="sibTrans" cxnId="{6DD39F66-19E4-48BB-A79A-09241135EDD2}">
      <dgm:prSet/>
      <dgm:spPr/>
      <dgm:t>
        <a:bodyPr/>
        <a:lstStyle/>
        <a:p>
          <a:endParaRPr lang="fr-FR" sz="1800" b="1"/>
        </a:p>
      </dgm:t>
    </dgm:pt>
    <dgm:pt modelId="{C5EB2A76-C864-4305-85F8-E010D8610936}">
      <dgm:prSet phldrT="[Text]" custT="1"/>
      <dgm:spPr/>
      <dgm:t>
        <a:bodyPr/>
        <a:lstStyle/>
        <a:p>
          <a:r>
            <a:rPr lang="fr-FR" sz="1800" b="1" noProof="0" dirty="0" smtClean="0"/>
            <a:t>Organisation des idées</a:t>
          </a:r>
          <a:endParaRPr lang="fr-FR" sz="1800" b="1" noProof="0" dirty="0"/>
        </a:p>
      </dgm:t>
    </dgm:pt>
    <dgm:pt modelId="{5CED96D3-175E-4774-9700-2E0B235D3C69}" type="parTrans" cxnId="{329EB765-4DDB-49A0-AEEB-0DB183020A2F}">
      <dgm:prSet/>
      <dgm:spPr/>
      <dgm:t>
        <a:bodyPr/>
        <a:lstStyle/>
        <a:p>
          <a:endParaRPr lang="fr-FR" sz="1800" b="1"/>
        </a:p>
      </dgm:t>
    </dgm:pt>
    <dgm:pt modelId="{96D00B31-29A5-482C-8D86-5D9B5975A602}" type="sibTrans" cxnId="{329EB765-4DDB-49A0-AEEB-0DB183020A2F}">
      <dgm:prSet/>
      <dgm:spPr/>
      <dgm:t>
        <a:bodyPr/>
        <a:lstStyle/>
        <a:p>
          <a:endParaRPr lang="fr-FR" sz="1800" b="1"/>
        </a:p>
      </dgm:t>
    </dgm:pt>
    <dgm:pt modelId="{6E122BBC-F03A-42E5-81B6-4900B3E0BC07}">
      <dgm:prSet phldrT="[Text]" custT="1"/>
      <dgm:spPr/>
      <dgm:t>
        <a:bodyPr/>
        <a:lstStyle/>
        <a:p>
          <a:r>
            <a:rPr lang="fr-FR" sz="1800" b="1" noProof="0" dirty="0" smtClean="0"/>
            <a:t>Résolution de problèmes</a:t>
          </a:r>
          <a:endParaRPr lang="fr-FR" sz="1800" b="1" noProof="0" dirty="0"/>
        </a:p>
      </dgm:t>
    </dgm:pt>
    <dgm:pt modelId="{4E7E0735-29B6-440C-9416-B202CC454848}" type="parTrans" cxnId="{07E9028A-36FF-46E0-A111-6E8E2FFA97EB}">
      <dgm:prSet/>
      <dgm:spPr/>
      <dgm:t>
        <a:bodyPr/>
        <a:lstStyle/>
        <a:p>
          <a:endParaRPr lang="fr-FR" sz="1800" b="1"/>
        </a:p>
      </dgm:t>
    </dgm:pt>
    <dgm:pt modelId="{588BD652-DC0E-4B35-934D-6FFCA9C6905E}" type="sibTrans" cxnId="{07E9028A-36FF-46E0-A111-6E8E2FFA97EB}">
      <dgm:prSet/>
      <dgm:spPr/>
      <dgm:t>
        <a:bodyPr/>
        <a:lstStyle/>
        <a:p>
          <a:endParaRPr lang="fr-FR" sz="1800" b="1"/>
        </a:p>
      </dgm:t>
    </dgm:pt>
    <dgm:pt modelId="{6C2D4212-4AA4-4D67-A293-8FB32EDDEF87}">
      <dgm:prSet phldrT="[Text]" custT="1"/>
      <dgm:spPr/>
      <dgm:t>
        <a:bodyPr/>
        <a:lstStyle/>
        <a:p>
          <a:r>
            <a:rPr lang="fr-FR" sz="1800" b="1" noProof="0" dirty="0" smtClean="0"/>
            <a:t>Motivation intrinsèque à la tâche</a:t>
          </a:r>
        </a:p>
      </dgm:t>
    </dgm:pt>
    <dgm:pt modelId="{66596E02-260C-490A-BAD9-202A72823C4C}" type="parTrans" cxnId="{98E5E25C-3801-4EE8-BCAA-FCE3D19FECC7}">
      <dgm:prSet/>
      <dgm:spPr/>
      <dgm:t>
        <a:bodyPr/>
        <a:lstStyle/>
        <a:p>
          <a:endParaRPr lang="fr-FR" sz="1800" b="1"/>
        </a:p>
      </dgm:t>
    </dgm:pt>
    <dgm:pt modelId="{18B34C08-E4F2-41C6-BBAB-0086534484D0}" type="sibTrans" cxnId="{98E5E25C-3801-4EE8-BCAA-FCE3D19FECC7}">
      <dgm:prSet/>
      <dgm:spPr/>
      <dgm:t>
        <a:bodyPr/>
        <a:lstStyle/>
        <a:p>
          <a:endParaRPr lang="fr-FR" sz="1800" b="1"/>
        </a:p>
      </dgm:t>
    </dgm:pt>
    <dgm:pt modelId="{50C38B42-EE59-45E1-8CC4-E806565252A1}">
      <dgm:prSet phldrT="[Text]" custT="1"/>
      <dgm:spPr/>
      <dgm:t>
        <a:bodyPr/>
        <a:lstStyle/>
        <a:p>
          <a:r>
            <a:rPr lang="fr-FR" sz="1800" b="1" noProof="0" dirty="0" smtClean="0"/>
            <a:t>Sentiment de sécurité </a:t>
          </a:r>
          <a:endParaRPr lang="fr-FR" sz="1800" b="1" noProof="0" dirty="0"/>
        </a:p>
      </dgm:t>
    </dgm:pt>
    <dgm:pt modelId="{59B5A153-FCF6-4CE8-A0DE-7DBCBDCF547E}" type="parTrans" cxnId="{02E138D7-75CC-4417-9A30-FAD0D221B6B2}">
      <dgm:prSet/>
      <dgm:spPr/>
      <dgm:t>
        <a:bodyPr/>
        <a:lstStyle/>
        <a:p>
          <a:endParaRPr lang="fr-FR" sz="1800" b="1"/>
        </a:p>
      </dgm:t>
    </dgm:pt>
    <dgm:pt modelId="{AA1FFCA0-4569-403D-95B5-F0CB45C0988F}" type="sibTrans" cxnId="{02E138D7-75CC-4417-9A30-FAD0D221B6B2}">
      <dgm:prSet/>
      <dgm:spPr/>
      <dgm:t>
        <a:bodyPr/>
        <a:lstStyle/>
        <a:p>
          <a:endParaRPr lang="fr-FR" sz="1800" b="1"/>
        </a:p>
      </dgm:t>
    </dgm:pt>
    <dgm:pt modelId="{B8A5A98B-9E65-44E6-84F7-B8BE16E4B4F6}">
      <dgm:prSet phldrT="[Text]" custT="1"/>
      <dgm:spPr/>
      <dgm:t>
        <a:bodyPr/>
        <a:lstStyle/>
        <a:p>
          <a:r>
            <a:rPr lang="fr-FR" sz="1800" b="1" noProof="0" dirty="0" smtClean="0"/>
            <a:t>Motivation à terminer son travail</a:t>
          </a:r>
        </a:p>
      </dgm:t>
    </dgm:pt>
    <dgm:pt modelId="{6EF1B7BE-2504-4215-8C9A-686BCCD932EB}" type="parTrans" cxnId="{AA6CF748-FE33-4545-A1A8-3B91027D4CEA}">
      <dgm:prSet/>
      <dgm:spPr/>
      <dgm:t>
        <a:bodyPr/>
        <a:lstStyle/>
        <a:p>
          <a:endParaRPr lang="fr-FR" sz="1800" b="1"/>
        </a:p>
      </dgm:t>
    </dgm:pt>
    <dgm:pt modelId="{D3EA0529-3A97-4FEB-A602-DDD36F9C9833}" type="sibTrans" cxnId="{AA6CF748-FE33-4545-A1A8-3B91027D4CEA}">
      <dgm:prSet/>
      <dgm:spPr/>
      <dgm:t>
        <a:bodyPr/>
        <a:lstStyle/>
        <a:p>
          <a:endParaRPr lang="fr-FR" sz="1800" b="1"/>
        </a:p>
      </dgm:t>
    </dgm:pt>
    <dgm:pt modelId="{4F3E543C-E019-47B4-BA56-151B41B8F29F}">
      <dgm:prSet phldrT="[Text]" custT="1"/>
      <dgm:spPr/>
      <dgm:t>
        <a:bodyPr/>
        <a:lstStyle/>
        <a:p>
          <a:r>
            <a:rPr lang="fr-FR" sz="1800" b="1" noProof="0" dirty="0" smtClean="0"/>
            <a:t>Estime de soi </a:t>
          </a:r>
        </a:p>
      </dgm:t>
    </dgm:pt>
    <dgm:pt modelId="{724DD630-6B38-4A69-BCAB-7847EE4EEFF8}" type="parTrans" cxnId="{80E816D0-DCCC-42B4-9457-52F51D199636}">
      <dgm:prSet/>
      <dgm:spPr/>
      <dgm:t>
        <a:bodyPr/>
        <a:lstStyle/>
        <a:p>
          <a:endParaRPr lang="fr-FR" sz="1800" b="1"/>
        </a:p>
      </dgm:t>
    </dgm:pt>
    <dgm:pt modelId="{9257DB17-2DC2-4B3F-990F-042E9BBAE7BB}" type="sibTrans" cxnId="{80E816D0-DCCC-42B4-9457-52F51D199636}">
      <dgm:prSet/>
      <dgm:spPr/>
      <dgm:t>
        <a:bodyPr/>
        <a:lstStyle/>
        <a:p>
          <a:endParaRPr lang="fr-FR" sz="1800" b="1"/>
        </a:p>
      </dgm:t>
    </dgm:pt>
    <dgm:pt modelId="{452BCEFF-6CD0-4847-90AE-5B2B6A2C8F2D}">
      <dgm:prSet phldrT="[Text]" custT="1"/>
      <dgm:spPr/>
      <dgm:t>
        <a:bodyPr/>
        <a:lstStyle/>
        <a:p>
          <a:r>
            <a:rPr lang="fr-FR" sz="1800" b="1" noProof="0" dirty="0" smtClean="0"/>
            <a:t>Analyse</a:t>
          </a:r>
          <a:endParaRPr lang="fr-FR" sz="1800" b="1" noProof="0" dirty="0"/>
        </a:p>
      </dgm:t>
    </dgm:pt>
    <dgm:pt modelId="{25217288-204A-4CF1-BAF2-35297FB29BB0}" type="parTrans" cxnId="{38A4A94D-75D3-4913-9C1B-F5B72886F729}">
      <dgm:prSet/>
      <dgm:spPr/>
      <dgm:t>
        <a:bodyPr/>
        <a:lstStyle/>
        <a:p>
          <a:endParaRPr lang="fr-FR" sz="1800" b="1"/>
        </a:p>
      </dgm:t>
    </dgm:pt>
    <dgm:pt modelId="{B1B262C4-4D69-430E-A5B0-2B592DE4D835}" type="sibTrans" cxnId="{38A4A94D-75D3-4913-9C1B-F5B72886F729}">
      <dgm:prSet/>
      <dgm:spPr/>
      <dgm:t>
        <a:bodyPr/>
        <a:lstStyle/>
        <a:p>
          <a:endParaRPr lang="fr-FR" sz="1800" b="1"/>
        </a:p>
      </dgm:t>
    </dgm:pt>
    <dgm:pt modelId="{C3EA2E4C-20BE-44FD-A1B6-1D59B26BAFA0}">
      <dgm:prSet phldrT="[Text]" custT="1"/>
      <dgm:spPr/>
      <dgm:t>
        <a:bodyPr/>
        <a:lstStyle/>
        <a:p>
          <a:r>
            <a:rPr lang="fr-FR" sz="1800" b="1" dirty="0" err="1" smtClean="0"/>
            <a:t>Auto-contrôle</a:t>
          </a:r>
          <a:endParaRPr lang="en-US" sz="1800" b="1" dirty="0" smtClean="0"/>
        </a:p>
      </dgm:t>
    </dgm:pt>
    <dgm:pt modelId="{46B7D974-6297-478C-8819-E34E47629ECF}" type="parTrans" cxnId="{11950313-9AEE-4F2F-8351-917B4D2B1A99}">
      <dgm:prSet/>
      <dgm:spPr/>
      <dgm:t>
        <a:bodyPr/>
        <a:lstStyle/>
        <a:p>
          <a:endParaRPr lang="fr-FR" sz="1800" b="1"/>
        </a:p>
      </dgm:t>
    </dgm:pt>
    <dgm:pt modelId="{826C31F2-EF6F-42D1-AD5E-42071B44E62B}" type="sibTrans" cxnId="{11950313-9AEE-4F2F-8351-917B4D2B1A99}">
      <dgm:prSet/>
      <dgm:spPr/>
      <dgm:t>
        <a:bodyPr/>
        <a:lstStyle/>
        <a:p>
          <a:endParaRPr lang="fr-FR" sz="1800" b="1"/>
        </a:p>
      </dgm:t>
    </dgm:pt>
    <dgm:pt modelId="{9309FEC4-58FD-4884-87E3-FF9A0EB945DE}">
      <dgm:prSet phldrT="[Text]" custT="1"/>
      <dgm:spPr/>
      <dgm:t>
        <a:bodyPr/>
        <a:lstStyle/>
        <a:p>
          <a:r>
            <a:rPr lang="fr-FR" sz="1800" b="1" noProof="0" dirty="0" smtClean="0"/>
            <a:t>Acquisition de procédures/ de savoir-faire</a:t>
          </a:r>
          <a:endParaRPr lang="fr-FR" sz="1800" b="1" noProof="0" dirty="0"/>
        </a:p>
      </dgm:t>
    </dgm:pt>
    <dgm:pt modelId="{898AC120-0313-46FB-BA94-78B72C29D18E}" type="parTrans" cxnId="{3837EEEA-8977-46B9-B5A1-6F1B530127AB}">
      <dgm:prSet/>
      <dgm:spPr/>
      <dgm:t>
        <a:bodyPr/>
        <a:lstStyle/>
        <a:p>
          <a:endParaRPr lang="fr-FR" sz="1800" b="1"/>
        </a:p>
      </dgm:t>
    </dgm:pt>
    <dgm:pt modelId="{72A66944-8BC9-42BD-8205-5E5DD9684018}" type="sibTrans" cxnId="{3837EEEA-8977-46B9-B5A1-6F1B530127AB}">
      <dgm:prSet/>
      <dgm:spPr/>
      <dgm:t>
        <a:bodyPr/>
        <a:lstStyle/>
        <a:p>
          <a:endParaRPr lang="fr-FR" sz="1800" b="1"/>
        </a:p>
      </dgm:t>
    </dgm:pt>
    <dgm:pt modelId="{EE03D3CB-7D33-481C-935D-251B7EF56997}">
      <dgm:prSet phldrT="[Text]" custT="1"/>
      <dgm:spPr/>
      <dgm:t>
        <a:bodyPr/>
        <a:lstStyle/>
        <a:p>
          <a:r>
            <a:rPr lang="fr-FR" sz="1800" b="1" noProof="0" dirty="0" smtClean="0"/>
            <a:t>Gestion des difficultés</a:t>
          </a:r>
        </a:p>
      </dgm:t>
    </dgm:pt>
    <dgm:pt modelId="{B282BF62-2629-47F4-A1A7-3D6E96A9549F}" type="parTrans" cxnId="{22377BA4-33B6-4F10-8E5A-0CF0E16CA666}">
      <dgm:prSet/>
      <dgm:spPr/>
      <dgm:t>
        <a:bodyPr/>
        <a:lstStyle/>
        <a:p>
          <a:endParaRPr lang="fr-FR" sz="1800" b="1"/>
        </a:p>
      </dgm:t>
    </dgm:pt>
    <dgm:pt modelId="{33FF68B7-DAF3-435F-9491-CA0B918EF9C0}" type="sibTrans" cxnId="{22377BA4-33B6-4F10-8E5A-0CF0E16CA666}">
      <dgm:prSet/>
      <dgm:spPr/>
      <dgm:t>
        <a:bodyPr/>
        <a:lstStyle/>
        <a:p>
          <a:endParaRPr lang="fr-FR" sz="1800" b="1"/>
        </a:p>
      </dgm:t>
    </dgm:pt>
    <dgm:pt modelId="{E6A8BD55-E258-4C5B-9990-11CDE0ABDA38}">
      <dgm:prSet phldrT="[Text]" custT="1"/>
      <dgm:spPr/>
      <dgm:t>
        <a:bodyPr/>
        <a:lstStyle/>
        <a:p>
          <a:r>
            <a:rPr lang="fr-FR" sz="1800" b="1" noProof="0" dirty="0" smtClean="0"/>
            <a:t>Evaluation</a:t>
          </a:r>
        </a:p>
      </dgm:t>
    </dgm:pt>
    <dgm:pt modelId="{8BCB2600-41DF-4E9E-98C0-1E70BCB9424B}" type="parTrans" cxnId="{DE8F1A97-3757-4CE0-8F28-C683DD685644}">
      <dgm:prSet/>
      <dgm:spPr/>
      <dgm:t>
        <a:bodyPr/>
        <a:lstStyle/>
        <a:p>
          <a:endParaRPr lang="fr-FR" sz="1800" b="1"/>
        </a:p>
      </dgm:t>
    </dgm:pt>
    <dgm:pt modelId="{017AF2D6-5FBB-4BFB-BE8E-558DA6855864}" type="sibTrans" cxnId="{DE8F1A97-3757-4CE0-8F28-C683DD685644}">
      <dgm:prSet/>
      <dgm:spPr/>
      <dgm:t>
        <a:bodyPr/>
        <a:lstStyle/>
        <a:p>
          <a:endParaRPr lang="fr-FR" sz="1800" b="1"/>
        </a:p>
      </dgm:t>
    </dgm:pt>
    <dgm:pt modelId="{75A21655-1EC1-41FB-8F67-20830FA8480D}">
      <dgm:prSet custT="1"/>
      <dgm:spPr/>
      <dgm:t>
        <a:bodyPr/>
        <a:lstStyle/>
        <a:p>
          <a:r>
            <a:rPr lang="fr-FR" sz="1800" b="1" dirty="0" smtClean="0"/>
            <a:t>Compréhension</a:t>
          </a:r>
          <a:endParaRPr lang="en-US" sz="1800" b="1" dirty="0"/>
        </a:p>
      </dgm:t>
    </dgm:pt>
    <dgm:pt modelId="{726760EF-854B-4CF3-A238-BFD1FE8B3030}" type="parTrans" cxnId="{7ABCD6AD-5EC4-4CEF-AE8C-06D912F15BE2}">
      <dgm:prSet/>
      <dgm:spPr/>
      <dgm:t>
        <a:bodyPr/>
        <a:lstStyle/>
        <a:p>
          <a:endParaRPr lang="en-US" sz="1800" b="1"/>
        </a:p>
      </dgm:t>
    </dgm:pt>
    <dgm:pt modelId="{CB77B1E6-C379-4C71-9364-488ABBB23374}" type="sibTrans" cxnId="{7ABCD6AD-5EC4-4CEF-AE8C-06D912F15BE2}">
      <dgm:prSet/>
      <dgm:spPr/>
      <dgm:t>
        <a:bodyPr/>
        <a:lstStyle/>
        <a:p>
          <a:endParaRPr lang="en-US" sz="1800" b="1"/>
        </a:p>
      </dgm:t>
    </dgm:pt>
    <dgm:pt modelId="{55278A6E-323D-4AEB-94F3-B47FC4C3A4A1}">
      <dgm:prSet custT="1"/>
      <dgm:spPr/>
      <dgm:t>
        <a:bodyPr/>
        <a:lstStyle/>
        <a:p>
          <a:r>
            <a:rPr lang="fr-FR" sz="1800" b="1" dirty="0" smtClean="0"/>
            <a:t>Concentration</a:t>
          </a:r>
          <a:endParaRPr lang="en-US" sz="1800" b="1" dirty="0"/>
        </a:p>
      </dgm:t>
    </dgm:pt>
    <dgm:pt modelId="{1868E97E-0269-4C62-AC4D-38EC4150915A}" type="parTrans" cxnId="{A6829D7A-0C9B-453B-BEDD-0013697CBDDE}">
      <dgm:prSet/>
      <dgm:spPr/>
      <dgm:t>
        <a:bodyPr/>
        <a:lstStyle/>
        <a:p>
          <a:endParaRPr lang="en-US" sz="1800" b="1"/>
        </a:p>
      </dgm:t>
    </dgm:pt>
    <dgm:pt modelId="{57558436-BA1F-4A62-89A1-6F5AF6E635AD}" type="sibTrans" cxnId="{A6829D7A-0C9B-453B-BEDD-0013697CBDDE}">
      <dgm:prSet/>
      <dgm:spPr/>
      <dgm:t>
        <a:bodyPr/>
        <a:lstStyle/>
        <a:p>
          <a:endParaRPr lang="en-US" sz="1800" b="1"/>
        </a:p>
      </dgm:t>
    </dgm:pt>
    <dgm:pt modelId="{3FB7BE39-F19A-4ACB-98A9-2FC002E5CE6C}">
      <dgm:prSet custT="1"/>
      <dgm:spPr/>
      <dgm:t>
        <a:bodyPr/>
        <a:lstStyle/>
        <a:p>
          <a:r>
            <a:rPr lang="fr-FR" sz="1800" b="1" dirty="0" smtClean="0"/>
            <a:t>Notes</a:t>
          </a:r>
          <a:endParaRPr lang="en-US" sz="1800" b="1" dirty="0"/>
        </a:p>
      </dgm:t>
    </dgm:pt>
    <dgm:pt modelId="{C60A01E1-FC4A-4E3C-8B85-AF3D525F1FCE}" type="parTrans" cxnId="{6CDB9A37-2CE7-4070-BACC-0D24B808D581}">
      <dgm:prSet/>
      <dgm:spPr/>
      <dgm:t>
        <a:bodyPr/>
        <a:lstStyle/>
        <a:p>
          <a:endParaRPr lang="en-US" sz="1800" b="1"/>
        </a:p>
      </dgm:t>
    </dgm:pt>
    <dgm:pt modelId="{43A274C1-CFEF-434F-A438-44997F317FE5}" type="sibTrans" cxnId="{6CDB9A37-2CE7-4070-BACC-0D24B808D581}">
      <dgm:prSet/>
      <dgm:spPr/>
      <dgm:t>
        <a:bodyPr/>
        <a:lstStyle/>
        <a:p>
          <a:endParaRPr lang="en-US" sz="1800" b="1"/>
        </a:p>
      </dgm:t>
    </dgm:pt>
    <dgm:pt modelId="{1AAEA316-B835-494E-9DE8-31BA1D30597C}">
      <dgm:prSet custT="1"/>
      <dgm:spPr/>
      <dgm:t>
        <a:bodyPr/>
        <a:lstStyle/>
        <a:p>
          <a:r>
            <a:rPr lang="fr-FR" sz="1800" b="1" dirty="0" smtClean="0"/>
            <a:t>Implication en classe</a:t>
          </a:r>
          <a:endParaRPr lang="en-US" sz="1800" b="1" dirty="0"/>
        </a:p>
      </dgm:t>
    </dgm:pt>
    <dgm:pt modelId="{8DEB1271-BC3E-417E-BD4C-A120A342CA96}" type="parTrans" cxnId="{7674E1CE-B721-4CAD-8A8E-54BD5D3E37AE}">
      <dgm:prSet/>
      <dgm:spPr/>
      <dgm:t>
        <a:bodyPr/>
        <a:lstStyle/>
        <a:p>
          <a:endParaRPr lang="en-US"/>
        </a:p>
      </dgm:t>
    </dgm:pt>
    <dgm:pt modelId="{324B079F-7B8D-4F01-9C9F-3BB5387BF501}" type="sibTrans" cxnId="{7674E1CE-B721-4CAD-8A8E-54BD5D3E37AE}">
      <dgm:prSet/>
      <dgm:spPr/>
      <dgm:t>
        <a:bodyPr/>
        <a:lstStyle/>
        <a:p>
          <a:endParaRPr lang="en-US"/>
        </a:p>
      </dgm:t>
    </dgm:pt>
    <dgm:pt modelId="{5767A534-E472-4C46-9748-61E999DD2CC7}" type="pres">
      <dgm:prSet presAssocID="{92CA05E6-0766-4DE9-A8D0-981D1EF08F1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189419F-0F51-4B64-81C4-3EBEED4E6C67}" type="pres">
      <dgm:prSet presAssocID="{046C4D41-CF91-49A0-BBA1-5169370BB4B9}" presName="vertFlow" presStyleCnt="0"/>
      <dgm:spPr/>
    </dgm:pt>
    <dgm:pt modelId="{78D5558F-8386-4A4B-AF1F-58BA7ABA2AA1}" type="pres">
      <dgm:prSet presAssocID="{046C4D41-CF91-49A0-BBA1-5169370BB4B9}" presName="header" presStyleLbl="node1" presStyleIdx="0" presStyleCnt="2" custScaleX="230619" custScaleY="125398" custLinFactNeighborX="-16137" custLinFactNeighborY="49792"/>
      <dgm:spPr/>
      <dgm:t>
        <a:bodyPr/>
        <a:lstStyle/>
        <a:p>
          <a:endParaRPr lang="fr-FR"/>
        </a:p>
      </dgm:t>
    </dgm:pt>
    <dgm:pt modelId="{BF1D2A44-99AA-4ECE-B7B3-6167A455B46A}" type="pres">
      <dgm:prSet presAssocID="{14DD2017-A9AD-408D-A025-9D7CEBBC2C4F}" presName="parTrans" presStyleLbl="sibTrans2D1" presStyleIdx="0" presStyleCnt="17"/>
      <dgm:spPr/>
      <dgm:t>
        <a:bodyPr/>
        <a:lstStyle/>
        <a:p>
          <a:endParaRPr lang="fr-FR"/>
        </a:p>
      </dgm:t>
    </dgm:pt>
    <dgm:pt modelId="{34B9A4EB-FB73-4F92-B1D3-985C1B445E9D}" type="pres">
      <dgm:prSet presAssocID="{6EDDFFA2-50F1-421E-94DB-2FB0308B8035}" presName="child" presStyleLbl="alignAccFollowNode1" presStyleIdx="0" presStyleCnt="17" custScaleX="226197" custLinFactNeighborX="-15980" custLinFactNeighborY="-10072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46F33CD-C0A3-42CC-AF66-4610EBB7C2AA}" type="pres">
      <dgm:prSet presAssocID="{6E376AD6-0474-46B1-BC64-ABAA12D23C37}" presName="sibTrans" presStyleLbl="sibTrans2D1" presStyleIdx="1" presStyleCnt="17"/>
      <dgm:spPr/>
      <dgm:t>
        <a:bodyPr/>
        <a:lstStyle/>
        <a:p>
          <a:endParaRPr lang="fr-FR"/>
        </a:p>
      </dgm:t>
    </dgm:pt>
    <dgm:pt modelId="{04DEBD6D-D66E-4F47-88CA-2F4BF62BFE13}" type="pres">
      <dgm:prSet presAssocID="{6C2D4212-4AA4-4D67-A293-8FB32EDDEF87}" presName="child" presStyleLbl="alignAccFollowNode1" presStyleIdx="1" presStyleCnt="17" custScaleX="228722" custScaleY="116403" custLinFactNeighborX="-18385" custLinFactNeighborY="8398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01C0118-BABF-43D8-80D4-A7D674CF10D8}" type="pres">
      <dgm:prSet presAssocID="{18B34C08-E4F2-41C6-BBAB-0086534484D0}" presName="sibTrans" presStyleLbl="sibTrans2D1" presStyleIdx="2" presStyleCnt="17"/>
      <dgm:spPr/>
      <dgm:t>
        <a:bodyPr/>
        <a:lstStyle/>
        <a:p>
          <a:endParaRPr lang="fr-FR"/>
        </a:p>
      </dgm:t>
    </dgm:pt>
    <dgm:pt modelId="{F6091A10-A92A-4C8C-A91E-01624FDA595E}" type="pres">
      <dgm:prSet presAssocID="{B8A5A98B-9E65-44E6-84F7-B8BE16E4B4F6}" presName="child" presStyleLbl="alignAccFollowNode1" presStyleIdx="2" presStyleCnt="17" custScaleX="229598" custScaleY="119269" custLinFactNeighborX="-19630" custLinFactNeighborY="26868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76AAF7E-D687-4FD3-8CBC-4E82D9C3D951}" type="pres">
      <dgm:prSet presAssocID="{D3EA0529-3A97-4FEB-A602-DDD36F9C9833}" presName="sibTrans" presStyleLbl="sibTrans2D1" presStyleIdx="3" presStyleCnt="17"/>
      <dgm:spPr/>
      <dgm:t>
        <a:bodyPr/>
        <a:lstStyle/>
        <a:p>
          <a:endParaRPr lang="fr-FR"/>
        </a:p>
      </dgm:t>
    </dgm:pt>
    <dgm:pt modelId="{9677A75D-1925-4247-9A09-95E776581C8F}" type="pres">
      <dgm:prSet presAssocID="{75A21655-1EC1-41FB-8F67-20830FA8480D}" presName="child" presStyleLbl="alignAccFollowNode1" presStyleIdx="3" presStyleCnt="17" custScaleX="226433" custLinFactNeighborX="-19779" custLinFactNeighborY="853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2124EF-1487-458F-B273-353EA525BCF8}" type="pres">
      <dgm:prSet presAssocID="{CB77B1E6-C379-4C71-9364-488ABBB23374}" presName="sibTrans" presStyleLbl="sibTrans2D1" presStyleIdx="4" presStyleCnt="17"/>
      <dgm:spPr/>
      <dgm:t>
        <a:bodyPr/>
        <a:lstStyle/>
        <a:p>
          <a:endParaRPr lang="en-US"/>
        </a:p>
      </dgm:t>
    </dgm:pt>
    <dgm:pt modelId="{A8EBBD57-8971-49A6-9065-56EEF8BD9522}" type="pres">
      <dgm:prSet presAssocID="{55278A6E-323D-4AEB-94F3-B47FC4C3A4A1}" presName="child" presStyleLbl="alignAccFollowNode1" presStyleIdx="4" presStyleCnt="17" custScaleX="227708" custLinFactNeighborX="-19141" custLinFactNeighborY="535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02EA94-1A25-45EF-8CB0-1D6F18CEC0C3}" type="pres">
      <dgm:prSet presAssocID="{57558436-BA1F-4A62-89A1-6F5AF6E635AD}" presName="sibTrans" presStyleLbl="sibTrans2D1" presStyleIdx="5" presStyleCnt="17"/>
      <dgm:spPr/>
      <dgm:t>
        <a:bodyPr/>
        <a:lstStyle/>
        <a:p>
          <a:endParaRPr lang="en-US"/>
        </a:p>
      </dgm:t>
    </dgm:pt>
    <dgm:pt modelId="{5A7212F2-4225-4629-BFCD-61E6366F8B60}" type="pres">
      <dgm:prSet presAssocID="{4F3E543C-E019-47B4-BA56-151B41B8F29F}" presName="child" presStyleLbl="alignAccFollowNode1" presStyleIdx="5" presStyleCnt="17" custScaleX="230105" custLinFactNeighborX="-21623" custLinFactNeighborY="429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70405C8-A669-4A2C-9DFC-6149C9ABB09E}" type="pres">
      <dgm:prSet presAssocID="{9257DB17-2DC2-4B3F-990F-042E9BBAE7BB}" presName="sibTrans" presStyleLbl="sibTrans2D1" presStyleIdx="6" presStyleCnt="17"/>
      <dgm:spPr/>
      <dgm:t>
        <a:bodyPr/>
        <a:lstStyle/>
        <a:p>
          <a:endParaRPr lang="fr-FR"/>
        </a:p>
      </dgm:t>
    </dgm:pt>
    <dgm:pt modelId="{DE66F108-7EB8-41CA-B6F2-D4EE128446BB}" type="pres">
      <dgm:prSet presAssocID="{50C38B42-EE59-45E1-8CC4-E806565252A1}" presName="child" presStyleLbl="alignAccFollowNode1" presStyleIdx="6" presStyleCnt="17" custScaleX="229105" custLinFactNeighborX="-21618" custLinFactNeighborY="-7540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580D9FF-77DB-4FA0-91B6-857B8D0D00DD}" type="pres">
      <dgm:prSet presAssocID="{AA1FFCA0-4569-403D-95B5-F0CB45C0988F}" presName="sibTrans" presStyleLbl="sibTrans2D1" presStyleIdx="7" presStyleCnt="17"/>
      <dgm:spPr/>
      <dgm:t>
        <a:bodyPr/>
        <a:lstStyle/>
        <a:p>
          <a:endParaRPr lang="fr-FR"/>
        </a:p>
      </dgm:t>
    </dgm:pt>
    <dgm:pt modelId="{33691EF6-71C9-4640-9225-E9A6469F8533}" type="pres">
      <dgm:prSet presAssocID="{3EFCA438-7699-487B-AA47-09975C4375C9}" presName="child" presStyleLbl="alignAccFollowNode1" presStyleIdx="7" presStyleCnt="17" custScaleX="230614" custLinFactNeighborX="-22582" custLinFactNeighborY="-33979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4D53EFB-F3E0-4B82-95D4-14EE607ECCA4}" type="pres">
      <dgm:prSet presAssocID="{EEFD3F36-094C-47E1-BFD8-47B1CBA49FB4}" presName="sibTrans" presStyleLbl="sibTrans2D1" presStyleIdx="8" presStyleCnt="17"/>
      <dgm:spPr/>
      <dgm:t>
        <a:bodyPr/>
        <a:lstStyle/>
        <a:p>
          <a:endParaRPr lang="en-US"/>
        </a:p>
      </dgm:t>
    </dgm:pt>
    <dgm:pt modelId="{196EC23F-EC1E-42BB-8AC5-D4B4AC75329F}" type="pres">
      <dgm:prSet presAssocID="{1AAEA316-B835-494E-9DE8-31BA1D30597C}" presName="child" presStyleLbl="alignAccFollowNode1" presStyleIdx="8" presStyleCnt="17" custScaleX="227130" custLinFactNeighborX="-21490" custLinFactNeighborY="-1977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CD2E12-CBA0-4076-B8CA-92026E98B5FB}" type="pres">
      <dgm:prSet presAssocID="{046C4D41-CF91-49A0-BBA1-5169370BB4B9}" presName="hSp" presStyleCnt="0"/>
      <dgm:spPr/>
    </dgm:pt>
    <dgm:pt modelId="{5FF6F19A-035F-47BD-8679-1A6920B82387}" type="pres">
      <dgm:prSet presAssocID="{271F9863-8622-4574-B302-7CDACDE46BAC}" presName="vertFlow" presStyleCnt="0"/>
      <dgm:spPr/>
    </dgm:pt>
    <dgm:pt modelId="{A24D60FB-7F21-4FF1-BD7B-2F9EB459CEB8}" type="pres">
      <dgm:prSet presAssocID="{271F9863-8622-4574-B302-7CDACDE46BAC}" presName="header" presStyleLbl="node1" presStyleIdx="1" presStyleCnt="2" custScaleX="193534" custScaleY="134812" custLinFactNeighborX="-439" custLinFactNeighborY="46040"/>
      <dgm:spPr/>
      <dgm:t>
        <a:bodyPr/>
        <a:lstStyle/>
        <a:p>
          <a:endParaRPr lang="fr-FR"/>
        </a:p>
      </dgm:t>
    </dgm:pt>
    <dgm:pt modelId="{63A30102-EAB6-4953-B621-8B49F0465A54}" type="pres">
      <dgm:prSet presAssocID="{5CED96D3-175E-4774-9700-2E0B235D3C69}" presName="parTrans" presStyleLbl="sibTrans2D1" presStyleIdx="9" presStyleCnt="17"/>
      <dgm:spPr/>
      <dgm:t>
        <a:bodyPr/>
        <a:lstStyle/>
        <a:p>
          <a:endParaRPr lang="fr-FR"/>
        </a:p>
      </dgm:t>
    </dgm:pt>
    <dgm:pt modelId="{0A472F1F-F235-4F5A-A4BE-FA6C98A92222}" type="pres">
      <dgm:prSet presAssocID="{C5EB2A76-C864-4305-85F8-E010D8610936}" presName="child" presStyleLbl="alignAccFollowNode1" presStyleIdx="9" presStyleCnt="17" custScaleX="196972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FF073DA-2B5A-4E58-9783-5767E4C7F42C}" type="pres">
      <dgm:prSet presAssocID="{96D00B31-29A5-482C-8D86-5D9B5975A602}" presName="sibTrans" presStyleLbl="sibTrans2D1" presStyleIdx="10" presStyleCnt="17"/>
      <dgm:spPr/>
      <dgm:t>
        <a:bodyPr/>
        <a:lstStyle/>
        <a:p>
          <a:endParaRPr lang="fr-FR"/>
        </a:p>
      </dgm:t>
    </dgm:pt>
    <dgm:pt modelId="{7707FD8E-4E52-48F2-99FC-1B022E55DC6C}" type="pres">
      <dgm:prSet presAssocID="{452BCEFF-6CD0-4847-90AE-5B2B6A2C8F2D}" presName="child" presStyleLbl="alignAccFollowNode1" presStyleIdx="10" presStyleCnt="17" custScaleX="196972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F911B4D-EC0A-45CC-A19C-27F04FE2E422}" type="pres">
      <dgm:prSet presAssocID="{B1B262C4-4D69-430E-A5B0-2B592DE4D835}" presName="sibTrans" presStyleLbl="sibTrans2D1" presStyleIdx="11" presStyleCnt="17"/>
      <dgm:spPr/>
      <dgm:t>
        <a:bodyPr/>
        <a:lstStyle/>
        <a:p>
          <a:endParaRPr lang="fr-FR"/>
        </a:p>
      </dgm:t>
    </dgm:pt>
    <dgm:pt modelId="{60B30E9A-E77E-490C-B74C-6700355B266A}" type="pres">
      <dgm:prSet presAssocID="{C3EA2E4C-20BE-44FD-A1B6-1D59B26BAFA0}" presName="child" presStyleLbl="alignAccFollowNode1" presStyleIdx="11" presStyleCnt="17" custScaleX="196972" custScaleY="12987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19ADBC5-FC7E-4CF0-9A3D-39DD71EF2170}" type="pres">
      <dgm:prSet presAssocID="{826C31F2-EF6F-42D1-AD5E-42071B44E62B}" presName="sibTrans" presStyleLbl="sibTrans2D1" presStyleIdx="12" presStyleCnt="17"/>
      <dgm:spPr/>
      <dgm:t>
        <a:bodyPr/>
        <a:lstStyle/>
        <a:p>
          <a:endParaRPr lang="fr-FR"/>
        </a:p>
      </dgm:t>
    </dgm:pt>
    <dgm:pt modelId="{62D4188B-FA75-4014-B054-27C81B4151A7}" type="pres">
      <dgm:prSet presAssocID="{EE03D3CB-7D33-481C-935D-251B7EF56997}" presName="child" presStyleLbl="alignAccFollowNode1" presStyleIdx="12" presStyleCnt="17" custScaleX="196972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B27A55E-6FC3-4C8D-9AC3-C99D31A897C7}" type="pres">
      <dgm:prSet presAssocID="{33FF68B7-DAF3-435F-9491-CA0B918EF9C0}" presName="sibTrans" presStyleLbl="sibTrans2D1" presStyleIdx="13" presStyleCnt="17"/>
      <dgm:spPr/>
      <dgm:t>
        <a:bodyPr/>
        <a:lstStyle/>
        <a:p>
          <a:endParaRPr lang="fr-FR"/>
        </a:p>
      </dgm:t>
    </dgm:pt>
    <dgm:pt modelId="{2400C4BC-1C31-4D21-9A18-0C6AB102D1AB}" type="pres">
      <dgm:prSet presAssocID="{E6A8BD55-E258-4C5B-9990-11CDE0ABDA38}" presName="child" presStyleLbl="alignAccFollowNode1" presStyleIdx="13" presStyleCnt="17" custScaleX="196972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0F33A65-562D-43F0-B9E2-8F855D7C4163}" type="pres">
      <dgm:prSet presAssocID="{017AF2D6-5FBB-4BFB-BE8E-558DA6855864}" presName="sibTrans" presStyleLbl="sibTrans2D1" presStyleIdx="14" presStyleCnt="17"/>
      <dgm:spPr/>
      <dgm:t>
        <a:bodyPr/>
        <a:lstStyle/>
        <a:p>
          <a:endParaRPr lang="fr-FR"/>
        </a:p>
      </dgm:t>
    </dgm:pt>
    <dgm:pt modelId="{39C3F1B1-8481-4488-8F60-F9949539C5DA}" type="pres">
      <dgm:prSet presAssocID="{9309FEC4-58FD-4884-87E3-FF9A0EB945DE}" presName="child" presStyleLbl="alignAccFollowNode1" presStyleIdx="14" presStyleCnt="17" custScaleX="196972" custScaleY="130371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605A394-B2E5-497E-AC6E-EA697F3763B6}" type="pres">
      <dgm:prSet presAssocID="{72A66944-8BC9-42BD-8205-5E5DD9684018}" presName="sibTrans" presStyleLbl="sibTrans2D1" presStyleIdx="15" presStyleCnt="17"/>
      <dgm:spPr/>
      <dgm:t>
        <a:bodyPr/>
        <a:lstStyle/>
        <a:p>
          <a:endParaRPr lang="fr-FR"/>
        </a:p>
      </dgm:t>
    </dgm:pt>
    <dgm:pt modelId="{0414DD5E-3B96-4F49-8EF7-9875B1F06808}" type="pres">
      <dgm:prSet presAssocID="{6E122BBC-F03A-42E5-81B6-4900B3E0BC07}" presName="child" presStyleLbl="alignAccFollowNode1" presStyleIdx="15" presStyleCnt="17" custScaleX="196972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82FAEB8-F3DB-4043-B43E-A537C97B0240}" type="pres">
      <dgm:prSet presAssocID="{588BD652-DC0E-4B35-934D-6FFCA9C6905E}" presName="sibTrans" presStyleLbl="sibTrans2D1" presStyleIdx="16" presStyleCnt="17"/>
      <dgm:spPr/>
      <dgm:t>
        <a:bodyPr/>
        <a:lstStyle/>
        <a:p>
          <a:endParaRPr lang="en-US"/>
        </a:p>
      </dgm:t>
    </dgm:pt>
    <dgm:pt modelId="{EFAB7024-E8C4-407D-81D6-720CB9F55B1B}" type="pres">
      <dgm:prSet presAssocID="{3FB7BE39-F19A-4ACB-98A9-2FC002E5CE6C}" presName="child" presStyleLbl="alignAccFollowNode1" presStyleIdx="16" presStyleCnt="1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2E644D2-43D8-43EE-B89D-E1347D00D9B1}" type="presOf" srcId="{6C2D4212-4AA4-4D67-A293-8FB32EDDEF87}" destId="{04DEBD6D-D66E-4F47-88CA-2F4BF62BFE13}" srcOrd="0" destOrd="0" presId="urn:microsoft.com/office/officeart/2005/8/layout/lProcess1"/>
    <dgm:cxn modelId="{6CDB9A37-2CE7-4070-BACC-0D24B808D581}" srcId="{271F9863-8622-4574-B302-7CDACDE46BAC}" destId="{3FB7BE39-F19A-4ACB-98A9-2FC002E5CE6C}" srcOrd="7" destOrd="0" parTransId="{C60A01E1-FC4A-4E3C-8B85-AF3D525F1FCE}" sibTransId="{43A274C1-CFEF-434F-A438-44997F317FE5}"/>
    <dgm:cxn modelId="{827E09D1-D63A-4A0C-BA65-423088462BA4}" type="presOf" srcId="{6E122BBC-F03A-42E5-81B6-4900B3E0BC07}" destId="{0414DD5E-3B96-4F49-8EF7-9875B1F06808}" srcOrd="0" destOrd="0" presId="urn:microsoft.com/office/officeart/2005/8/layout/lProcess1"/>
    <dgm:cxn modelId="{E383BAE7-3670-4EC8-A5C6-7ECBCAE1046D}" type="presOf" srcId="{72A66944-8BC9-42BD-8205-5E5DD9684018}" destId="{6605A394-B2E5-497E-AC6E-EA697F3763B6}" srcOrd="0" destOrd="0" presId="urn:microsoft.com/office/officeart/2005/8/layout/lProcess1"/>
    <dgm:cxn modelId="{EBEF8A2F-A503-4698-8895-E731C75E6AAB}" type="presOf" srcId="{EE03D3CB-7D33-481C-935D-251B7EF56997}" destId="{62D4188B-FA75-4014-B054-27C81B4151A7}" srcOrd="0" destOrd="0" presId="urn:microsoft.com/office/officeart/2005/8/layout/lProcess1"/>
    <dgm:cxn modelId="{5D9D1EAA-7AB1-4C9D-B915-F39577786A72}" srcId="{92CA05E6-0766-4DE9-A8D0-981D1EF08F1F}" destId="{046C4D41-CF91-49A0-BBA1-5169370BB4B9}" srcOrd="0" destOrd="0" parTransId="{350FD6DE-707C-4C99-8260-68FC36F85B9E}" sibTransId="{439B973B-09B4-473D-A20D-2931504C0B7A}"/>
    <dgm:cxn modelId="{816146B8-9256-4A42-A8A8-02694CC08C67}" type="presOf" srcId="{AA1FFCA0-4569-403D-95B5-F0CB45C0988F}" destId="{1580D9FF-77DB-4FA0-91B6-857B8D0D00DD}" srcOrd="0" destOrd="0" presId="urn:microsoft.com/office/officeart/2005/8/layout/lProcess1"/>
    <dgm:cxn modelId="{06BDD064-0CCE-4F2C-B98C-2EB70EFF2238}" type="presOf" srcId="{4F3E543C-E019-47B4-BA56-151B41B8F29F}" destId="{5A7212F2-4225-4629-BFCD-61E6366F8B60}" srcOrd="0" destOrd="0" presId="urn:microsoft.com/office/officeart/2005/8/layout/lProcess1"/>
    <dgm:cxn modelId="{02E138D7-75CC-4417-9A30-FAD0D221B6B2}" srcId="{046C4D41-CF91-49A0-BBA1-5169370BB4B9}" destId="{50C38B42-EE59-45E1-8CC4-E806565252A1}" srcOrd="6" destOrd="0" parTransId="{59B5A153-FCF6-4CE8-A0DE-7DBCBDCF547E}" sibTransId="{AA1FFCA0-4569-403D-95B5-F0CB45C0988F}"/>
    <dgm:cxn modelId="{76736C2E-27CC-41B0-98E9-617243EBE75E}" type="presOf" srcId="{9309FEC4-58FD-4884-87E3-FF9A0EB945DE}" destId="{39C3F1B1-8481-4488-8F60-F9949539C5DA}" srcOrd="0" destOrd="0" presId="urn:microsoft.com/office/officeart/2005/8/layout/lProcess1"/>
    <dgm:cxn modelId="{7674E1CE-B721-4CAD-8A8E-54BD5D3E37AE}" srcId="{046C4D41-CF91-49A0-BBA1-5169370BB4B9}" destId="{1AAEA316-B835-494E-9DE8-31BA1D30597C}" srcOrd="8" destOrd="0" parTransId="{8DEB1271-BC3E-417E-BD4C-A120A342CA96}" sibTransId="{324B079F-7B8D-4F01-9C9F-3BB5387BF501}"/>
    <dgm:cxn modelId="{6DD39F66-19E4-48BB-A79A-09241135EDD2}" srcId="{92CA05E6-0766-4DE9-A8D0-981D1EF08F1F}" destId="{271F9863-8622-4574-B302-7CDACDE46BAC}" srcOrd="1" destOrd="0" parTransId="{DE0A86AE-C332-4996-AFD4-F5AA6BDCDC28}" sibTransId="{96C301CD-3967-4A24-B927-533E7D6574C6}"/>
    <dgm:cxn modelId="{3837EEEA-8977-46B9-B5A1-6F1B530127AB}" srcId="{271F9863-8622-4574-B302-7CDACDE46BAC}" destId="{9309FEC4-58FD-4884-87E3-FF9A0EB945DE}" srcOrd="5" destOrd="0" parTransId="{898AC120-0313-46FB-BA94-78B72C29D18E}" sibTransId="{72A66944-8BC9-42BD-8205-5E5DD9684018}"/>
    <dgm:cxn modelId="{AA6CF748-FE33-4545-A1A8-3B91027D4CEA}" srcId="{046C4D41-CF91-49A0-BBA1-5169370BB4B9}" destId="{B8A5A98B-9E65-44E6-84F7-B8BE16E4B4F6}" srcOrd="2" destOrd="0" parTransId="{6EF1B7BE-2504-4215-8C9A-686BCCD932EB}" sibTransId="{D3EA0529-3A97-4FEB-A602-DDD36F9C9833}"/>
    <dgm:cxn modelId="{80E816D0-DCCC-42B4-9457-52F51D199636}" srcId="{046C4D41-CF91-49A0-BBA1-5169370BB4B9}" destId="{4F3E543C-E019-47B4-BA56-151B41B8F29F}" srcOrd="5" destOrd="0" parTransId="{724DD630-6B38-4A69-BCAB-7847EE4EEFF8}" sibTransId="{9257DB17-2DC2-4B3F-990F-042E9BBAE7BB}"/>
    <dgm:cxn modelId="{7E088308-BDF5-4F8C-A72B-2A8887DBDBA8}" type="presOf" srcId="{96D00B31-29A5-482C-8D86-5D9B5975A602}" destId="{7FF073DA-2B5A-4E58-9783-5767E4C7F42C}" srcOrd="0" destOrd="0" presId="urn:microsoft.com/office/officeart/2005/8/layout/lProcess1"/>
    <dgm:cxn modelId="{8C6B53B9-B136-4E04-AAA5-25B1515A43EE}" type="presOf" srcId="{14DD2017-A9AD-408D-A025-9D7CEBBC2C4F}" destId="{BF1D2A44-99AA-4ECE-B7B3-6167A455B46A}" srcOrd="0" destOrd="0" presId="urn:microsoft.com/office/officeart/2005/8/layout/lProcess1"/>
    <dgm:cxn modelId="{5D1CF657-0EC1-4CB4-88A5-F6DEF9E88B0A}" type="presOf" srcId="{3FB7BE39-F19A-4ACB-98A9-2FC002E5CE6C}" destId="{EFAB7024-E8C4-407D-81D6-720CB9F55B1B}" srcOrd="0" destOrd="0" presId="urn:microsoft.com/office/officeart/2005/8/layout/lProcess1"/>
    <dgm:cxn modelId="{18FEA3B1-AF93-42E9-8995-E46140FF851D}" type="presOf" srcId="{50C38B42-EE59-45E1-8CC4-E806565252A1}" destId="{DE66F108-7EB8-41CA-B6F2-D4EE128446BB}" srcOrd="0" destOrd="0" presId="urn:microsoft.com/office/officeart/2005/8/layout/lProcess1"/>
    <dgm:cxn modelId="{C3DE0B93-11A8-405D-8D0C-615B513819B4}" type="presOf" srcId="{92CA05E6-0766-4DE9-A8D0-981D1EF08F1F}" destId="{5767A534-E472-4C46-9748-61E999DD2CC7}" srcOrd="0" destOrd="0" presId="urn:microsoft.com/office/officeart/2005/8/layout/lProcess1"/>
    <dgm:cxn modelId="{BB9DF9E5-A64D-4BEA-A5BE-0B76DAB460B0}" type="presOf" srcId="{D3EA0529-3A97-4FEB-A602-DDD36F9C9833}" destId="{276AAF7E-D687-4FD3-8CBC-4E82D9C3D951}" srcOrd="0" destOrd="0" presId="urn:microsoft.com/office/officeart/2005/8/layout/lProcess1"/>
    <dgm:cxn modelId="{11950313-9AEE-4F2F-8351-917B4D2B1A99}" srcId="{271F9863-8622-4574-B302-7CDACDE46BAC}" destId="{C3EA2E4C-20BE-44FD-A1B6-1D59B26BAFA0}" srcOrd="2" destOrd="0" parTransId="{46B7D974-6297-478C-8819-E34E47629ECF}" sibTransId="{826C31F2-EF6F-42D1-AD5E-42071B44E62B}"/>
    <dgm:cxn modelId="{6DD2E1B7-0027-4EB2-BA57-E8FD386DCE7B}" type="presOf" srcId="{452BCEFF-6CD0-4847-90AE-5B2B6A2C8F2D}" destId="{7707FD8E-4E52-48F2-99FC-1B022E55DC6C}" srcOrd="0" destOrd="0" presId="urn:microsoft.com/office/officeart/2005/8/layout/lProcess1"/>
    <dgm:cxn modelId="{5E9BC206-FBF2-4272-9FD8-917EE76DE802}" type="presOf" srcId="{826C31F2-EF6F-42D1-AD5E-42071B44E62B}" destId="{119ADBC5-FC7E-4CF0-9A3D-39DD71EF2170}" srcOrd="0" destOrd="0" presId="urn:microsoft.com/office/officeart/2005/8/layout/lProcess1"/>
    <dgm:cxn modelId="{5F7606B5-E8ED-4648-8BDC-CB2942E36774}" type="presOf" srcId="{55278A6E-323D-4AEB-94F3-B47FC4C3A4A1}" destId="{A8EBBD57-8971-49A6-9065-56EEF8BD9522}" srcOrd="0" destOrd="0" presId="urn:microsoft.com/office/officeart/2005/8/layout/lProcess1"/>
    <dgm:cxn modelId="{ABC53441-384D-4833-AE1E-38485375D83C}" type="presOf" srcId="{271F9863-8622-4574-B302-7CDACDE46BAC}" destId="{A24D60FB-7F21-4FF1-BD7B-2F9EB459CEB8}" srcOrd="0" destOrd="0" presId="urn:microsoft.com/office/officeart/2005/8/layout/lProcess1"/>
    <dgm:cxn modelId="{DB3EE64B-251D-4198-9FA7-AD9781C78213}" type="presOf" srcId="{57558436-BA1F-4A62-89A1-6F5AF6E635AD}" destId="{6302EA94-1A25-45EF-8CB0-1D6F18CEC0C3}" srcOrd="0" destOrd="0" presId="urn:microsoft.com/office/officeart/2005/8/layout/lProcess1"/>
    <dgm:cxn modelId="{E268E459-1A49-4344-9F33-62ECB12913A9}" type="presOf" srcId="{046C4D41-CF91-49A0-BBA1-5169370BB4B9}" destId="{78D5558F-8386-4A4B-AF1F-58BA7ABA2AA1}" srcOrd="0" destOrd="0" presId="urn:microsoft.com/office/officeart/2005/8/layout/lProcess1"/>
    <dgm:cxn modelId="{FD917B62-B932-4A28-927C-B8B268A2A4E5}" type="presOf" srcId="{33FF68B7-DAF3-435F-9491-CA0B918EF9C0}" destId="{0B27A55E-6FC3-4C8D-9AC3-C99D31A897C7}" srcOrd="0" destOrd="0" presId="urn:microsoft.com/office/officeart/2005/8/layout/lProcess1"/>
    <dgm:cxn modelId="{25B81710-98EE-4EF0-875B-4DD0327DD7F8}" type="presOf" srcId="{017AF2D6-5FBB-4BFB-BE8E-558DA6855864}" destId="{B0F33A65-562D-43F0-B9E2-8F855D7C4163}" srcOrd="0" destOrd="0" presId="urn:microsoft.com/office/officeart/2005/8/layout/lProcess1"/>
    <dgm:cxn modelId="{31D130F7-DA64-4285-A99C-C94D85495A67}" type="presOf" srcId="{6E376AD6-0474-46B1-BC64-ABAA12D23C37}" destId="{346F33CD-C0A3-42CC-AF66-4610EBB7C2AA}" srcOrd="0" destOrd="0" presId="urn:microsoft.com/office/officeart/2005/8/layout/lProcess1"/>
    <dgm:cxn modelId="{A6829D7A-0C9B-453B-BEDD-0013697CBDDE}" srcId="{046C4D41-CF91-49A0-BBA1-5169370BB4B9}" destId="{55278A6E-323D-4AEB-94F3-B47FC4C3A4A1}" srcOrd="4" destOrd="0" parTransId="{1868E97E-0269-4C62-AC4D-38EC4150915A}" sibTransId="{57558436-BA1F-4A62-89A1-6F5AF6E635AD}"/>
    <dgm:cxn modelId="{B6B2DF1F-92CA-45E5-AA63-D02AFBDD55E6}" type="presOf" srcId="{75A21655-1EC1-41FB-8F67-20830FA8480D}" destId="{9677A75D-1925-4247-9A09-95E776581C8F}" srcOrd="0" destOrd="0" presId="urn:microsoft.com/office/officeart/2005/8/layout/lProcess1"/>
    <dgm:cxn modelId="{61171A5C-700E-49DF-BA10-17C2D7A40725}" type="presOf" srcId="{B8A5A98B-9E65-44E6-84F7-B8BE16E4B4F6}" destId="{F6091A10-A92A-4C8C-A91E-01624FDA595E}" srcOrd="0" destOrd="0" presId="urn:microsoft.com/office/officeart/2005/8/layout/lProcess1"/>
    <dgm:cxn modelId="{F177D9CD-C5E8-4D04-A4C0-0AB73F08F90A}" type="presOf" srcId="{3EFCA438-7699-487B-AA47-09975C4375C9}" destId="{33691EF6-71C9-4640-9225-E9A6469F8533}" srcOrd="0" destOrd="0" presId="urn:microsoft.com/office/officeart/2005/8/layout/lProcess1"/>
    <dgm:cxn modelId="{A8519D55-7092-4A61-8524-372F0DA49578}" type="presOf" srcId="{1AAEA316-B835-494E-9DE8-31BA1D30597C}" destId="{196EC23F-EC1E-42BB-8AC5-D4B4AC75329F}" srcOrd="0" destOrd="0" presId="urn:microsoft.com/office/officeart/2005/8/layout/lProcess1"/>
    <dgm:cxn modelId="{F3E88851-B93A-4E79-89E6-FAC4CB187D46}" type="presOf" srcId="{5CED96D3-175E-4774-9700-2E0B235D3C69}" destId="{63A30102-EAB6-4953-B621-8B49F0465A54}" srcOrd="0" destOrd="0" presId="urn:microsoft.com/office/officeart/2005/8/layout/lProcess1"/>
    <dgm:cxn modelId="{92DF6057-07BA-4BA5-8F83-A971C7EB485C}" type="presOf" srcId="{9257DB17-2DC2-4B3F-990F-042E9BBAE7BB}" destId="{B70405C8-A669-4A2C-9DFC-6149C9ABB09E}" srcOrd="0" destOrd="0" presId="urn:microsoft.com/office/officeart/2005/8/layout/lProcess1"/>
    <dgm:cxn modelId="{1742D253-A875-4FD5-9735-12A6D85A6F49}" type="presOf" srcId="{18B34C08-E4F2-41C6-BBAB-0086534484D0}" destId="{001C0118-BABF-43D8-80D4-A7D674CF10D8}" srcOrd="0" destOrd="0" presId="urn:microsoft.com/office/officeart/2005/8/layout/lProcess1"/>
    <dgm:cxn modelId="{B435C065-3030-4FE8-9B82-099F6CC76AC6}" type="presOf" srcId="{588BD652-DC0E-4B35-934D-6FFCA9C6905E}" destId="{582FAEB8-F3DB-4043-B43E-A537C97B0240}" srcOrd="0" destOrd="0" presId="urn:microsoft.com/office/officeart/2005/8/layout/lProcess1"/>
    <dgm:cxn modelId="{9B38EC0C-3409-4953-858F-F69C6CB03689}" type="presOf" srcId="{CB77B1E6-C379-4C71-9364-488ABBB23374}" destId="{C12124EF-1487-458F-B273-353EA525BCF8}" srcOrd="0" destOrd="0" presId="urn:microsoft.com/office/officeart/2005/8/layout/lProcess1"/>
    <dgm:cxn modelId="{4493F8AF-CD24-4FDE-8D94-B2B0A367F756}" type="presOf" srcId="{C3EA2E4C-20BE-44FD-A1B6-1D59B26BAFA0}" destId="{60B30E9A-E77E-490C-B74C-6700355B266A}" srcOrd="0" destOrd="0" presId="urn:microsoft.com/office/officeart/2005/8/layout/lProcess1"/>
    <dgm:cxn modelId="{38A4A94D-75D3-4913-9C1B-F5B72886F729}" srcId="{271F9863-8622-4574-B302-7CDACDE46BAC}" destId="{452BCEFF-6CD0-4847-90AE-5B2B6A2C8F2D}" srcOrd="1" destOrd="0" parTransId="{25217288-204A-4CF1-BAF2-35297FB29BB0}" sibTransId="{B1B262C4-4D69-430E-A5B0-2B592DE4D835}"/>
    <dgm:cxn modelId="{98E5E25C-3801-4EE8-BCAA-FCE3D19FECC7}" srcId="{046C4D41-CF91-49A0-BBA1-5169370BB4B9}" destId="{6C2D4212-4AA4-4D67-A293-8FB32EDDEF87}" srcOrd="1" destOrd="0" parTransId="{66596E02-260C-490A-BAD9-202A72823C4C}" sibTransId="{18B34C08-E4F2-41C6-BBAB-0086534484D0}"/>
    <dgm:cxn modelId="{07E9028A-36FF-46E0-A111-6E8E2FFA97EB}" srcId="{271F9863-8622-4574-B302-7CDACDE46BAC}" destId="{6E122BBC-F03A-42E5-81B6-4900B3E0BC07}" srcOrd="6" destOrd="0" parTransId="{4E7E0735-29B6-440C-9416-B202CC454848}" sibTransId="{588BD652-DC0E-4B35-934D-6FFCA9C6905E}"/>
    <dgm:cxn modelId="{8D0A2194-4123-4651-B8F1-1AE3CC347155}" type="presOf" srcId="{E6A8BD55-E258-4C5B-9990-11CDE0ABDA38}" destId="{2400C4BC-1C31-4D21-9A18-0C6AB102D1AB}" srcOrd="0" destOrd="0" presId="urn:microsoft.com/office/officeart/2005/8/layout/lProcess1"/>
    <dgm:cxn modelId="{92F24165-AE01-4FED-8A8C-2055EE1BCD4F}" type="presOf" srcId="{6EDDFFA2-50F1-421E-94DB-2FB0308B8035}" destId="{34B9A4EB-FB73-4F92-B1D3-985C1B445E9D}" srcOrd="0" destOrd="0" presId="urn:microsoft.com/office/officeart/2005/8/layout/lProcess1"/>
    <dgm:cxn modelId="{9949711C-990B-488C-AD1D-EBC262190CF0}" srcId="{046C4D41-CF91-49A0-BBA1-5169370BB4B9}" destId="{3EFCA438-7699-487B-AA47-09975C4375C9}" srcOrd="7" destOrd="0" parTransId="{2098118C-593B-4DF2-A848-63916EE16C0F}" sibTransId="{EEFD3F36-094C-47E1-BFD8-47B1CBA49FB4}"/>
    <dgm:cxn modelId="{9B337FBE-C0D1-4EDE-8DEB-12F4AB765835}" srcId="{046C4D41-CF91-49A0-BBA1-5169370BB4B9}" destId="{6EDDFFA2-50F1-421E-94DB-2FB0308B8035}" srcOrd="0" destOrd="0" parTransId="{14DD2017-A9AD-408D-A025-9D7CEBBC2C4F}" sibTransId="{6E376AD6-0474-46B1-BC64-ABAA12D23C37}"/>
    <dgm:cxn modelId="{7BCAEFCD-8342-43B9-B93F-C815AB4F73E3}" type="presOf" srcId="{B1B262C4-4D69-430E-A5B0-2B592DE4D835}" destId="{3F911B4D-EC0A-45CC-A19C-27F04FE2E422}" srcOrd="0" destOrd="0" presId="urn:microsoft.com/office/officeart/2005/8/layout/lProcess1"/>
    <dgm:cxn modelId="{16FC7353-73D4-4361-9D17-E4139F837387}" type="presOf" srcId="{EEFD3F36-094C-47E1-BFD8-47B1CBA49FB4}" destId="{C4D53EFB-F3E0-4B82-95D4-14EE607ECCA4}" srcOrd="0" destOrd="0" presId="urn:microsoft.com/office/officeart/2005/8/layout/lProcess1"/>
    <dgm:cxn modelId="{7ABCD6AD-5EC4-4CEF-AE8C-06D912F15BE2}" srcId="{046C4D41-CF91-49A0-BBA1-5169370BB4B9}" destId="{75A21655-1EC1-41FB-8F67-20830FA8480D}" srcOrd="3" destOrd="0" parTransId="{726760EF-854B-4CF3-A238-BFD1FE8B3030}" sibTransId="{CB77B1E6-C379-4C71-9364-488ABBB23374}"/>
    <dgm:cxn modelId="{DE8F1A97-3757-4CE0-8F28-C683DD685644}" srcId="{271F9863-8622-4574-B302-7CDACDE46BAC}" destId="{E6A8BD55-E258-4C5B-9990-11CDE0ABDA38}" srcOrd="4" destOrd="0" parTransId="{8BCB2600-41DF-4E9E-98C0-1E70BCB9424B}" sibTransId="{017AF2D6-5FBB-4BFB-BE8E-558DA6855864}"/>
    <dgm:cxn modelId="{B4958900-F4F3-42FF-B3BC-8C228F0B43D0}" type="presOf" srcId="{C5EB2A76-C864-4305-85F8-E010D8610936}" destId="{0A472F1F-F235-4F5A-A4BE-FA6C98A92222}" srcOrd="0" destOrd="0" presId="urn:microsoft.com/office/officeart/2005/8/layout/lProcess1"/>
    <dgm:cxn modelId="{329EB765-4DDB-49A0-AEEB-0DB183020A2F}" srcId="{271F9863-8622-4574-B302-7CDACDE46BAC}" destId="{C5EB2A76-C864-4305-85F8-E010D8610936}" srcOrd="0" destOrd="0" parTransId="{5CED96D3-175E-4774-9700-2E0B235D3C69}" sibTransId="{96D00B31-29A5-482C-8D86-5D9B5975A602}"/>
    <dgm:cxn modelId="{22377BA4-33B6-4F10-8E5A-0CF0E16CA666}" srcId="{271F9863-8622-4574-B302-7CDACDE46BAC}" destId="{EE03D3CB-7D33-481C-935D-251B7EF56997}" srcOrd="3" destOrd="0" parTransId="{B282BF62-2629-47F4-A1A7-3D6E96A9549F}" sibTransId="{33FF68B7-DAF3-435F-9491-CA0B918EF9C0}"/>
    <dgm:cxn modelId="{3AC0BAD6-BAE3-4F05-B447-F05A26F23622}" type="presParOf" srcId="{5767A534-E472-4C46-9748-61E999DD2CC7}" destId="{2189419F-0F51-4B64-81C4-3EBEED4E6C67}" srcOrd="0" destOrd="0" presId="urn:microsoft.com/office/officeart/2005/8/layout/lProcess1"/>
    <dgm:cxn modelId="{C3DB3BF1-585F-4A8C-883E-2A97CF1B35F1}" type="presParOf" srcId="{2189419F-0F51-4B64-81C4-3EBEED4E6C67}" destId="{78D5558F-8386-4A4B-AF1F-58BA7ABA2AA1}" srcOrd="0" destOrd="0" presId="urn:microsoft.com/office/officeart/2005/8/layout/lProcess1"/>
    <dgm:cxn modelId="{64935260-ABD6-4563-BA28-04BF8EA06B90}" type="presParOf" srcId="{2189419F-0F51-4B64-81C4-3EBEED4E6C67}" destId="{BF1D2A44-99AA-4ECE-B7B3-6167A455B46A}" srcOrd="1" destOrd="0" presId="urn:microsoft.com/office/officeart/2005/8/layout/lProcess1"/>
    <dgm:cxn modelId="{F90A5CC3-6702-4D28-87AD-4D7BF0237888}" type="presParOf" srcId="{2189419F-0F51-4B64-81C4-3EBEED4E6C67}" destId="{34B9A4EB-FB73-4F92-B1D3-985C1B445E9D}" srcOrd="2" destOrd="0" presId="urn:microsoft.com/office/officeart/2005/8/layout/lProcess1"/>
    <dgm:cxn modelId="{ECD01AE6-6547-4CB3-A348-13F8D6720E76}" type="presParOf" srcId="{2189419F-0F51-4B64-81C4-3EBEED4E6C67}" destId="{346F33CD-C0A3-42CC-AF66-4610EBB7C2AA}" srcOrd="3" destOrd="0" presId="urn:microsoft.com/office/officeart/2005/8/layout/lProcess1"/>
    <dgm:cxn modelId="{168EC4CD-29B4-4409-9214-A07999914D52}" type="presParOf" srcId="{2189419F-0F51-4B64-81C4-3EBEED4E6C67}" destId="{04DEBD6D-D66E-4F47-88CA-2F4BF62BFE13}" srcOrd="4" destOrd="0" presId="urn:microsoft.com/office/officeart/2005/8/layout/lProcess1"/>
    <dgm:cxn modelId="{C5C6FB10-3AFB-455D-A860-D9DAD266B746}" type="presParOf" srcId="{2189419F-0F51-4B64-81C4-3EBEED4E6C67}" destId="{001C0118-BABF-43D8-80D4-A7D674CF10D8}" srcOrd="5" destOrd="0" presId="urn:microsoft.com/office/officeart/2005/8/layout/lProcess1"/>
    <dgm:cxn modelId="{AB5BA330-AAB0-40FD-A357-9319EF22BAEB}" type="presParOf" srcId="{2189419F-0F51-4B64-81C4-3EBEED4E6C67}" destId="{F6091A10-A92A-4C8C-A91E-01624FDA595E}" srcOrd="6" destOrd="0" presId="urn:microsoft.com/office/officeart/2005/8/layout/lProcess1"/>
    <dgm:cxn modelId="{DB1DD893-8375-4F34-BFF1-9300C18DA414}" type="presParOf" srcId="{2189419F-0F51-4B64-81C4-3EBEED4E6C67}" destId="{276AAF7E-D687-4FD3-8CBC-4E82D9C3D951}" srcOrd="7" destOrd="0" presId="urn:microsoft.com/office/officeart/2005/8/layout/lProcess1"/>
    <dgm:cxn modelId="{D188D167-A5B2-4526-9C36-83DAEC50BFC7}" type="presParOf" srcId="{2189419F-0F51-4B64-81C4-3EBEED4E6C67}" destId="{9677A75D-1925-4247-9A09-95E776581C8F}" srcOrd="8" destOrd="0" presId="urn:microsoft.com/office/officeart/2005/8/layout/lProcess1"/>
    <dgm:cxn modelId="{958852EB-564F-4597-BADA-8693A7A4EE42}" type="presParOf" srcId="{2189419F-0F51-4B64-81C4-3EBEED4E6C67}" destId="{C12124EF-1487-458F-B273-353EA525BCF8}" srcOrd="9" destOrd="0" presId="urn:microsoft.com/office/officeart/2005/8/layout/lProcess1"/>
    <dgm:cxn modelId="{7826DE97-55F4-4A19-8235-811AA231C321}" type="presParOf" srcId="{2189419F-0F51-4B64-81C4-3EBEED4E6C67}" destId="{A8EBBD57-8971-49A6-9065-56EEF8BD9522}" srcOrd="10" destOrd="0" presId="urn:microsoft.com/office/officeart/2005/8/layout/lProcess1"/>
    <dgm:cxn modelId="{42EBF057-438C-4B5E-B6A1-1C500F5AD6F7}" type="presParOf" srcId="{2189419F-0F51-4B64-81C4-3EBEED4E6C67}" destId="{6302EA94-1A25-45EF-8CB0-1D6F18CEC0C3}" srcOrd="11" destOrd="0" presId="urn:microsoft.com/office/officeart/2005/8/layout/lProcess1"/>
    <dgm:cxn modelId="{25EE45E8-99BF-439E-832F-104293AE877E}" type="presParOf" srcId="{2189419F-0F51-4B64-81C4-3EBEED4E6C67}" destId="{5A7212F2-4225-4629-BFCD-61E6366F8B60}" srcOrd="12" destOrd="0" presId="urn:microsoft.com/office/officeart/2005/8/layout/lProcess1"/>
    <dgm:cxn modelId="{A482DD1E-29CF-418B-8A9E-E7584C2CECAE}" type="presParOf" srcId="{2189419F-0F51-4B64-81C4-3EBEED4E6C67}" destId="{B70405C8-A669-4A2C-9DFC-6149C9ABB09E}" srcOrd="13" destOrd="0" presId="urn:microsoft.com/office/officeart/2005/8/layout/lProcess1"/>
    <dgm:cxn modelId="{D9D8C227-5798-417F-96E4-47BEC8AE0A27}" type="presParOf" srcId="{2189419F-0F51-4B64-81C4-3EBEED4E6C67}" destId="{DE66F108-7EB8-41CA-B6F2-D4EE128446BB}" srcOrd="14" destOrd="0" presId="urn:microsoft.com/office/officeart/2005/8/layout/lProcess1"/>
    <dgm:cxn modelId="{B9B0D052-68E0-42C6-B749-C709620B53FD}" type="presParOf" srcId="{2189419F-0F51-4B64-81C4-3EBEED4E6C67}" destId="{1580D9FF-77DB-4FA0-91B6-857B8D0D00DD}" srcOrd="15" destOrd="0" presId="urn:microsoft.com/office/officeart/2005/8/layout/lProcess1"/>
    <dgm:cxn modelId="{A09CCB26-9100-45B3-AFD5-5B1955724822}" type="presParOf" srcId="{2189419F-0F51-4B64-81C4-3EBEED4E6C67}" destId="{33691EF6-71C9-4640-9225-E9A6469F8533}" srcOrd="16" destOrd="0" presId="urn:microsoft.com/office/officeart/2005/8/layout/lProcess1"/>
    <dgm:cxn modelId="{589C0951-D337-4DC0-825E-BE7C8B5558F9}" type="presParOf" srcId="{2189419F-0F51-4B64-81C4-3EBEED4E6C67}" destId="{C4D53EFB-F3E0-4B82-95D4-14EE607ECCA4}" srcOrd="17" destOrd="0" presId="urn:microsoft.com/office/officeart/2005/8/layout/lProcess1"/>
    <dgm:cxn modelId="{9D6ED8DE-BA6B-41D9-8B79-C46EC3D7CFFE}" type="presParOf" srcId="{2189419F-0F51-4B64-81C4-3EBEED4E6C67}" destId="{196EC23F-EC1E-42BB-8AC5-D4B4AC75329F}" srcOrd="18" destOrd="0" presId="urn:microsoft.com/office/officeart/2005/8/layout/lProcess1"/>
    <dgm:cxn modelId="{550A1BC9-A870-4CB4-876C-0F12A917D6BD}" type="presParOf" srcId="{5767A534-E472-4C46-9748-61E999DD2CC7}" destId="{96CD2E12-CBA0-4076-B8CA-92026E98B5FB}" srcOrd="1" destOrd="0" presId="urn:microsoft.com/office/officeart/2005/8/layout/lProcess1"/>
    <dgm:cxn modelId="{958FDAE4-3A65-4935-98A6-B4E5ED899445}" type="presParOf" srcId="{5767A534-E472-4C46-9748-61E999DD2CC7}" destId="{5FF6F19A-035F-47BD-8679-1A6920B82387}" srcOrd="2" destOrd="0" presId="urn:microsoft.com/office/officeart/2005/8/layout/lProcess1"/>
    <dgm:cxn modelId="{5818A418-E9C3-4679-896E-BE1477297F6A}" type="presParOf" srcId="{5FF6F19A-035F-47BD-8679-1A6920B82387}" destId="{A24D60FB-7F21-4FF1-BD7B-2F9EB459CEB8}" srcOrd="0" destOrd="0" presId="urn:microsoft.com/office/officeart/2005/8/layout/lProcess1"/>
    <dgm:cxn modelId="{EB00671D-8A26-4095-8E69-BF1D8E89E763}" type="presParOf" srcId="{5FF6F19A-035F-47BD-8679-1A6920B82387}" destId="{63A30102-EAB6-4953-B621-8B49F0465A54}" srcOrd="1" destOrd="0" presId="urn:microsoft.com/office/officeart/2005/8/layout/lProcess1"/>
    <dgm:cxn modelId="{EC8656C8-D30F-45DE-9D17-D6DD00CF5BC9}" type="presParOf" srcId="{5FF6F19A-035F-47BD-8679-1A6920B82387}" destId="{0A472F1F-F235-4F5A-A4BE-FA6C98A92222}" srcOrd="2" destOrd="0" presId="urn:microsoft.com/office/officeart/2005/8/layout/lProcess1"/>
    <dgm:cxn modelId="{CC584620-B93C-4244-8E1B-FC447EDB89CC}" type="presParOf" srcId="{5FF6F19A-035F-47BD-8679-1A6920B82387}" destId="{7FF073DA-2B5A-4E58-9783-5767E4C7F42C}" srcOrd="3" destOrd="0" presId="urn:microsoft.com/office/officeart/2005/8/layout/lProcess1"/>
    <dgm:cxn modelId="{91A295BB-4B4E-4A2F-8B73-1CF343269463}" type="presParOf" srcId="{5FF6F19A-035F-47BD-8679-1A6920B82387}" destId="{7707FD8E-4E52-48F2-99FC-1B022E55DC6C}" srcOrd="4" destOrd="0" presId="urn:microsoft.com/office/officeart/2005/8/layout/lProcess1"/>
    <dgm:cxn modelId="{F578CDC0-04CE-4506-A066-32199E22A803}" type="presParOf" srcId="{5FF6F19A-035F-47BD-8679-1A6920B82387}" destId="{3F911B4D-EC0A-45CC-A19C-27F04FE2E422}" srcOrd="5" destOrd="0" presId="urn:microsoft.com/office/officeart/2005/8/layout/lProcess1"/>
    <dgm:cxn modelId="{BE347039-8076-4808-8B0B-2FDB3331AD00}" type="presParOf" srcId="{5FF6F19A-035F-47BD-8679-1A6920B82387}" destId="{60B30E9A-E77E-490C-B74C-6700355B266A}" srcOrd="6" destOrd="0" presId="urn:microsoft.com/office/officeart/2005/8/layout/lProcess1"/>
    <dgm:cxn modelId="{60308A2E-413F-4CF6-88C0-34CC10C607F9}" type="presParOf" srcId="{5FF6F19A-035F-47BD-8679-1A6920B82387}" destId="{119ADBC5-FC7E-4CF0-9A3D-39DD71EF2170}" srcOrd="7" destOrd="0" presId="urn:microsoft.com/office/officeart/2005/8/layout/lProcess1"/>
    <dgm:cxn modelId="{E6C2824C-51EF-4ADB-A00C-BC49FE467883}" type="presParOf" srcId="{5FF6F19A-035F-47BD-8679-1A6920B82387}" destId="{62D4188B-FA75-4014-B054-27C81B4151A7}" srcOrd="8" destOrd="0" presId="urn:microsoft.com/office/officeart/2005/8/layout/lProcess1"/>
    <dgm:cxn modelId="{38BE3B95-C957-4C80-8B57-890B87089E90}" type="presParOf" srcId="{5FF6F19A-035F-47BD-8679-1A6920B82387}" destId="{0B27A55E-6FC3-4C8D-9AC3-C99D31A897C7}" srcOrd="9" destOrd="0" presId="urn:microsoft.com/office/officeart/2005/8/layout/lProcess1"/>
    <dgm:cxn modelId="{0F647BC7-EFA9-48BD-AEF9-C06959BB6453}" type="presParOf" srcId="{5FF6F19A-035F-47BD-8679-1A6920B82387}" destId="{2400C4BC-1C31-4D21-9A18-0C6AB102D1AB}" srcOrd="10" destOrd="0" presId="urn:microsoft.com/office/officeart/2005/8/layout/lProcess1"/>
    <dgm:cxn modelId="{8747798B-AA20-41ED-9C03-C949E0AEB2A1}" type="presParOf" srcId="{5FF6F19A-035F-47BD-8679-1A6920B82387}" destId="{B0F33A65-562D-43F0-B9E2-8F855D7C4163}" srcOrd="11" destOrd="0" presId="urn:microsoft.com/office/officeart/2005/8/layout/lProcess1"/>
    <dgm:cxn modelId="{BBE61C04-2985-43BA-AFD3-09D1D1EB7912}" type="presParOf" srcId="{5FF6F19A-035F-47BD-8679-1A6920B82387}" destId="{39C3F1B1-8481-4488-8F60-F9949539C5DA}" srcOrd="12" destOrd="0" presId="urn:microsoft.com/office/officeart/2005/8/layout/lProcess1"/>
    <dgm:cxn modelId="{059CD4F9-A81A-441A-889A-72E93A10E831}" type="presParOf" srcId="{5FF6F19A-035F-47BD-8679-1A6920B82387}" destId="{6605A394-B2E5-497E-AC6E-EA697F3763B6}" srcOrd="13" destOrd="0" presId="urn:microsoft.com/office/officeart/2005/8/layout/lProcess1"/>
    <dgm:cxn modelId="{23851F36-D517-4D40-B3F4-8FE0FC57CD7B}" type="presParOf" srcId="{5FF6F19A-035F-47BD-8679-1A6920B82387}" destId="{0414DD5E-3B96-4F49-8EF7-9875B1F06808}" srcOrd="14" destOrd="0" presId="urn:microsoft.com/office/officeart/2005/8/layout/lProcess1"/>
    <dgm:cxn modelId="{6678C501-2A68-4478-961D-5DD2C73AE07D}" type="presParOf" srcId="{5FF6F19A-035F-47BD-8679-1A6920B82387}" destId="{582FAEB8-F3DB-4043-B43E-A537C97B0240}" srcOrd="15" destOrd="0" presId="urn:microsoft.com/office/officeart/2005/8/layout/lProcess1"/>
    <dgm:cxn modelId="{BF00A8E5-8DAA-4481-B6AB-36766B1409E5}" type="presParOf" srcId="{5FF6F19A-035F-47BD-8679-1A6920B82387}" destId="{EFAB7024-E8C4-407D-81D6-720CB9F55B1B}" srcOrd="16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0C1A3512-13DB-4D4D-ACE8-B3EF2A30FEA1}" type="doc">
      <dgm:prSet loTypeId="urn:microsoft.com/office/officeart/2005/8/layout/defaul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ED3E001-7967-43F8-A5E9-348B83F29683}">
      <dgm:prSet phldrT="[Text]"/>
      <dgm:spPr/>
      <dgm:t>
        <a:bodyPr/>
        <a:lstStyle/>
        <a:p>
          <a:pPr algn="ctr"/>
          <a:r>
            <a:rPr lang="fr-FR" b="1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Développement des habiletés de travail en équipe pluridisciplinaire</a:t>
          </a:r>
          <a:endParaRPr lang="en-US" dirty="0"/>
        </a:p>
      </dgm:t>
    </dgm:pt>
    <dgm:pt modelId="{C8AF43DA-ACBD-4CA4-8D09-0EDC76F0B60B}" type="parTrans" cxnId="{A6849CAD-E57C-49B8-85AA-EC8BA2B65F7D}">
      <dgm:prSet/>
      <dgm:spPr/>
      <dgm:t>
        <a:bodyPr/>
        <a:lstStyle/>
        <a:p>
          <a:pPr algn="ctr"/>
          <a:endParaRPr lang="en-US"/>
        </a:p>
      </dgm:t>
    </dgm:pt>
    <dgm:pt modelId="{2FAF7DBB-3E28-4785-B720-3CA39CD13E04}" type="sibTrans" cxnId="{A6849CAD-E57C-49B8-85AA-EC8BA2B65F7D}">
      <dgm:prSet/>
      <dgm:spPr/>
      <dgm:t>
        <a:bodyPr/>
        <a:lstStyle/>
        <a:p>
          <a:pPr algn="ctr"/>
          <a:endParaRPr lang="en-US"/>
        </a:p>
      </dgm:t>
    </dgm:pt>
    <dgm:pt modelId="{658101E2-4CB4-4F67-A186-17F7B7DAEC3C}">
      <dgm:prSet phldrT="[Text]"/>
      <dgm:spPr/>
      <dgm:t>
        <a:bodyPr/>
        <a:lstStyle/>
        <a:p>
          <a:pPr algn="ctr"/>
          <a:r>
            <a:rPr lang="fr-FR" b="1" cap="none" spc="0" noProof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Développement de démarches et d’outils de </a:t>
          </a:r>
          <a:r>
            <a:rPr lang="fr-FR" b="1" cap="none" spc="0" noProof="0" dirty="0" err="1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remédiation</a:t>
          </a:r>
          <a:endParaRPr lang="fr-FR" b="1" cap="none" spc="0" noProof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7122C3CA-03E6-4301-B6BD-7B6AD23A2274}" type="parTrans" cxnId="{ADFB380A-8A74-4939-A992-5D0B971E7399}">
      <dgm:prSet/>
      <dgm:spPr/>
      <dgm:t>
        <a:bodyPr/>
        <a:lstStyle/>
        <a:p>
          <a:pPr algn="ctr"/>
          <a:endParaRPr lang="en-US"/>
        </a:p>
      </dgm:t>
    </dgm:pt>
    <dgm:pt modelId="{BF84479E-FB0C-4F70-B7BE-2060B3174002}" type="sibTrans" cxnId="{ADFB380A-8A74-4939-A992-5D0B971E7399}">
      <dgm:prSet/>
      <dgm:spPr/>
      <dgm:t>
        <a:bodyPr/>
        <a:lstStyle/>
        <a:p>
          <a:pPr algn="ctr"/>
          <a:endParaRPr lang="en-US"/>
        </a:p>
      </dgm:t>
    </dgm:pt>
    <dgm:pt modelId="{ED5BBBAF-325E-47DF-959E-353F82DBD6C0}">
      <dgm:prSet phldrT="[Text]"/>
      <dgm:spPr/>
      <dgm:t>
        <a:bodyPr/>
        <a:lstStyle/>
        <a:p>
          <a:pPr algn="ctr"/>
          <a:r>
            <a:rPr lang="fr-FR" b="1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Changement du regard porté sur l’Elève et sur son parcours</a:t>
          </a:r>
          <a:endParaRPr lang="fr-FR" b="1" cap="none" spc="0" noProof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F6E81CAC-4895-4ED0-A3DB-C605873C43E2}" type="parTrans" cxnId="{0698EBC2-05A1-4A9B-B4D5-A92A86FDD017}">
      <dgm:prSet/>
      <dgm:spPr/>
      <dgm:t>
        <a:bodyPr/>
        <a:lstStyle/>
        <a:p>
          <a:pPr algn="ctr"/>
          <a:endParaRPr lang="en-US"/>
        </a:p>
      </dgm:t>
    </dgm:pt>
    <dgm:pt modelId="{59E22C61-31CC-4FA4-A8D8-7E5245AAC96F}" type="sibTrans" cxnId="{0698EBC2-05A1-4A9B-B4D5-A92A86FDD017}">
      <dgm:prSet/>
      <dgm:spPr/>
      <dgm:t>
        <a:bodyPr/>
        <a:lstStyle/>
        <a:p>
          <a:pPr algn="ctr"/>
          <a:endParaRPr lang="en-US"/>
        </a:p>
      </dgm:t>
    </dgm:pt>
    <dgm:pt modelId="{20DA5088-9107-4AB9-89A3-A12BAF9AC027}">
      <dgm:prSet phldrT="[Text]"/>
      <dgm:spPr/>
      <dgm:t>
        <a:bodyPr/>
        <a:lstStyle/>
        <a:p>
          <a:pPr algn="ctr"/>
          <a:r>
            <a:rPr lang="fr-FR" b="1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Mutualisation des expériences et désir de les partager</a:t>
          </a:r>
          <a:endParaRPr lang="fr-FR" b="1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39DC575C-239E-4101-B3C3-2FAA727DAFF1}" type="parTrans" cxnId="{21A9A665-C35F-49B6-B2AB-FDAFD16BEAF2}">
      <dgm:prSet/>
      <dgm:spPr/>
      <dgm:t>
        <a:bodyPr/>
        <a:lstStyle/>
        <a:p>
          <a:pPr algn="ctr"/>
          <a:endParaRPr lang="en-US"/>
        </a:p>
      </dgm:t>
    </dgm:pt>
    <dgm:pt modelId="{F6913AA6-B51B-4A48-A0F5-40E941D5359F}" type="sibTrans" cxnId="{21A9A665-C35F-49B6-B2AB-FDAFD16BEAF2}">
      <dgm:prSet/>
      <dgm:spPr/>
      <dgm:t>
        <a:bodyPr/>
        <a:lstStyle/>
        <a:p>
          <a:pPr algn="ctr"/>
          <a:endParaRPr lang="en-US"/>
        </a:p>
      </dgm:t>
    </dgm:pt>
    <dgm:pt modelId="{59976EEF-3D1E-4C04-9304-9A7969122857}">
      <dgm:prSet phldrT="[Text]"/>
      <dgm:spPr/>
      <dgm:t>
        <a:bodyPr/>
        <a:lstStyle/>
        <a:p>
          <a:pPr algn="ctr"/>
          <a:r>
            <a:rPr lang="fr-FR" b="1" cap="none" spc="0" noProof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Mise en place de méthodes de différenciation pédagogique</a:t>
          </a:r>
          <a:endParaRPr lang="fr-FR" b="1" cap="none" spc="0" noProof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1CECAA43-7A3C-4F91-80CC-431A508BF3C5}" type="parTrans" cxnId="{D4372229-4962-4647-9342-792573421AAA}">
      <dgm:prSet/>
      <dgm:spPr/>
      <dgm:t>
        <a:bodyPr/>
        <a:lstStyle/>
        <a:p>
          <a:pPr algn="ctr"/>
          <a:endParaRPr lang="en-US"/>
        </a:p>
      </dgm:t>
    </dgm:pt>
    <dgm:pt modelId="{E028B27B-AE91-4E48-8A7D-8712AA609D31}" type="sibTrans" cxnId="{D4372229-4962-4647-9342-792573421AAA}">
      <dgm:prSet/>
      <dgm:spPr/>
      <dgm:t>
        <a:bodyPr/>
        <a:lstStyle/>
        <a:p>
          <a:pPr algn="ctr"/>
          <a:endParaRPr lang="en-US"/>
        </a:p>
      </dgm:t>
    </dgm:pt>
    <dgm:pt modelId="{A1AFCBEF-89AF-41DE-AD2C-CDD4CD1742CF}">
      <dgm:prSet phldrT="[Text]"/>
      <dgm:spPr/>
      <dgm:t>
        <a:bodyPr/>
        <a:lstStyle/>
        <a:p>
          <a:pPr algn="ctr"/>
          <a:r>
            <a:rPr lang="fr-FR" b="1" cap="none" spc="0" noProof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Construction de liens conviviaux et respectueux de l’élève quel qu’il soit</a:t>
          </a:r>
          <a:endParaRPr lang="fr-FR" b="1" cap="none" spc="0" noProof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17EBE44D-E0FD-45B3-B149-D2AF81B01724}" type="parTrans" cxnId="{48C17D6B-D4B9-489C-8261-94D02859F390}">
      <dgm:prSet/>
      <dgm:spPr/>
      <dgm:t>
        <a:bodyPr/>
        <a:lstStyle/>
        <a:p>
          <a:pPr algn="ctr"/>
          <a:endParaRPr lang="en-US"/>
        </a:p>
      </dgm:t>
    </dgm:pt>
    <dgm:pt modelId="{8E8F7945-AD27-4855-96A3-AA8439D3DC69}" type="sibTrans" cxnId="{48C17D6B-D4B9-489C-8261-94D02859F390}">
      <dgm:prSet/>
      <dgm:spPr/>
      <dgm:t>
        <a:bodyPr/>
        <a:lstStyle/>
        <a:p>
          <a:pPr algn="ctr"/>
          <a:endParaRPr lang="en-US"/>
        </a:p>
      </dgm:t>
    </dgm:pt>
    <dgm:pt modelId="{DAB7BC5E-68E4-470D-BE74-A2461BA999FF}">
      <dgm:prSet phldrT="[Text]"/>
      <dgm:spPr/>
      <dgm:t>
        <a:bodyPr/>
        <a:lstStyle/>
        <a:p>
          <a:pPr algn="ctr"/>
          <a:r>
            <a:rPr lang="fr-FR" b="1" cap="none" spc="0" noProof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Valorisation de l’analyse de pratiques individuelles et collectives</a:t>
          </a:r>
          <a:endParaRPr lang="fr-FR" b="1" cap="none" spc="0" noProof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DC7BBB1F-76C5-4582-AB29-6BE463BC6C79}" type="parTrans" cxnId="{B39AC840-08EC-4CF6-9937-980384E43AD6}">
      <dgm:prSet/>
      <dgm:spPr/>
      <dgm:t>
        <a:bodyPr/>
        <a:lstStyle/>
        <a:p>
          <a:pPr algn="ctr"/>
          <a:endParaRPr lang="en-US"/>
        </a:p>
      </dgm:t>
    </dgm:pt>
    <dgm:pt modelId="{BF74FAF4-DF4F-46C6-8D71-6F18726B2362}" type="sibTrans" cxnId="{B39AC840-08EC-4CF6-9937-980384E43AD6}">
      <dgm:prSet/>
      <dgm:spPr/>
      <dgm:t>
        <a:bodyPr/>
        <a:lstStyle/>
        <a:p>
          <a:pPr algn="ctr"/>
          <a:endParaRPr lang="en-US"/>
        </a:p>
      </dgm:t>
    </dgm:pt>
    <dgm:pt modelId="{4A303DD3-5883-45FA-8778-E22965AC568D}">
      <dgm:prSet phldrT="[Text]"/>
      <dgm:spPr/>
      <dgm:t>
        <a:bodyPr/>
        <a:lstStyle/>
        <a:p>
          <a:pPr algn="ctr"/>
          <a:r>
            <a:rPr lang="fr-FR" b="1" cap="none" spc="0" noProof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Elaboration de nouvelles modalités de collaboration avec les parents</a:t>
          </a:r>
          <a:endParaRPr lang="fr-FR" b="1" cap="none" spc="0" noProof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9D8701A6-2A53-4E61-B5BC-F01A25F9887E}" type="parTrans" cxnId="{03E7A8B1-A9E9-4DD2-8BFF-32ECE4BEFDE7}">
      <dgm:prSet/>
      <dgm:spPr/>
      <dgm:t>
        <a:bodyPr/>
        <a:lstStyle/>
        <a:p>
          <a:pPr algn="ctr"/>
          <a:endParaRPr lang="en-US"/>
        </a:p>
      </dgm:t>
    </dgm:pt>
    <dgm:pt modelId="{4C5F9ACC-C9BC-4880-AEEA-6ECBC8566E3C}" type="sibTrans" cxnId="{03E7A8B1-A9E9-4DD2-8BFF-32ECE4BEFDE7}">
      <dgm:prSet/>
      <dgm:spPr/>
      <dgm:t>
        <a:bodyPr/>
        <a:lstStyle/>
        <a:p>
          <a:pPr algn="ctr"/>
          <a:endParaRPr lang="en-US"/>
        </a:p>
      </dgm:t>
    </dgm:pt>
    <dgm:pt modelId="{425CED52-03E4-4223-9206-FBEFDAA0EA85}">
      <dgm:prSet phldrT="[Text]"/>
      <dgm:spPr/>
      <dgm:t>
        <a:bodyPr/>
        <a:lstStyle/>
        <a:p>
          <a:pPr algn="ctr"/>
          <a:r>
            <a:rPr lang="fr-FR" b="1" cap="none" spc="0" noProof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« Enseigner c’est savoir-être »</a:t>
          </a:r>
          <a:endParaRPr lang="fr-FR" b="1" cap="none" spc="0" noProof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67C681A6-C757-406C-B5BC-DC4A02FF6CA1}" type="parTrans" cxnId="{A4CEAED6-0EC1-48AA-977F-1AC099AAA584}">
      <dgm:prSet/>
      <dgm:spPr/>
      <dgm:t>
        <a:bodyPr/>
        <a:lstStyle/>
        <a:p>
          <a:pPr algn="ctr"/>
          <a:endParaRPr lang="en-US"/>
        </a:p>
      </dgm:t>
    </dgm:pt>
    <dgm:pt modelId="{BFACD16F-4227-42FE-946E-FE48909920DA}" type="sibTrans" cxnId="{A4CEAED6-0EC1-48AA-977F-1AC099AAA584}">
      <dgm:prSet/>
      <dgm:spPr/>
      <dgm:t>
        <a:bodyPr/>
        <a:lstStyle/>
        <a:p>
          <a:pPr algn="ctr"/>
          <a:endParaRPr lang="en-US"/>
        </a:p>
      </dgm:t>
    </dgm:pt>
    <dgm:pt modelId="{03C62429-E216-4D08-8680-81C3E7919D12}" type="pres">
      <dgm:prSet presAssocID="{0C1A3512-13DB-4D4D-ACE8-B3EF2A30FEA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A193D90-85ED-4CB6-895A-DAFC4FD0FAD8}" type="pres">
      <dgm:prSet presAssocID="{FED3E001-7967-43F8-A5E9-348B83F29683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F370E1-493A-417F-82FA-BCADA5FA560D}" type="pres">
      <dgm:prSet presAssocID="{2FAF7DBB-3E28-4785-B720-3CA39CD13E04}" presName="sibTrans" presStyleCnt="0"/>
      <dgm:spPr/>
    </dgm:pt>
    <dgm:pt modelId="{D8FB9A11-8F23-4309-81CB-BA1FF763611A}" type="pres">
      <dgm:prSet presAssocID="{20DA5088-9107-4AB9-89A3-A12BAF9AC027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95CD50-7133-43D7-BD46-2E54390B40E2}" type="pres">
      <dgm:prSet presAssocID="{F6913AA6-B51B-4A48-A0F5-40E941D5359F}" presName="sibTrans" presStyleCnt="0"/>
      <dgm:spPr/>
    </dgm:pt>
    <dgm:pt modelId="{78E204AD-EDB3-4F4C-A194-F372D743DD38}" type="pres">
      <dgm:prSet presAssocID="{658101E2-4CB4-4F67-A186-17F7B7DAEC3C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19BB46-5E7F-416D-B1A9-D69DF23A68C9}" type="pres">
      <dgm:prSet presAssocID="{BF84479E-FB0C-4F70-B7BE-2060B3174002}" presName="sibTrans" presStyleCnt="0"/>
      <dgm:spPr/>
    </dgm:pt>
    <dgm:pt modelId="{8EB0795D-97CD-4CC5-AC5E-F1ED335110C7}" type="pres">
      <dgm:prSet presAssocID="{A1AFCBEF-89AF-41DE-AD2C-CDD4CD1742CF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1E228D-9478-46EB-8510-17FE91C04956}" type="pres">
      <dgm:prSet presAssocID="{8E8F7945-AD27-4855-96A3-AA8439D3DC69}" presName="sibTrans" presStyleCnt="0"/>
      <dgm:spPr/>
    </dgm:pt>
    <dgm:pt modelId="{E393A6C2-5B4D-470C-BFBA-B9FBC58269FD}" type="pres">
      <dgm:prSet presAssocID="{59976EEF-3D1E-4C04-9304-9A7969122857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300C43-A550-434F-9BBA-EC494D703726}" type="pres">
      <dgm:prSet presAssocID="{E028B27B-AE91-4E48-8A7D-8712AA609D31}" presName="sibTrans" presStyleCnt="0"/>
      <dgm:spPr/>
    </dgm:pt>
    <dgm:pt modelId="{ED1C31C5-A9CE-4AB2-AB4D-C00777808F42}" type="pres">
      <dgm:prSet presAssocID="{ED5BBBAF-325E-47DF-959E-353F82DBD6C0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84E873-F6BC-45E6-9DC4-D06D8DC8CB79}" type="pres">
      <dgm:prSet presAssocID="{59E22C61-31CC-4FA4-A8D8-7E5245AAC96F}" presName="sibTrans" presStyleCnt="0"/>
      <dgm:spPr/>
    </dgm:pt>
    <dgm:pt modelId="{D4DDA91B-377A-46E2-A270-9F05BBF945D9}" type="pres">
      <dgm:prSet presAssocID="{DAB7BC5E-68E4-470D-BE74-A2461BA999FF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81868B-F10A-408D-A698-742417030AA4}" type="pres">
      <dgm:prSet presAssocID="{BF74FAF4-DF4F-46C6-8D71-6F18726B2362}" presName="sibTrans" presStyleCnt="0"/>
      <dgm:spPr/>
    </dgm:pt>
    <dgm:pt modelId="{D3848DD2-8C25-4A16-945B-62695843D4D5}" type="pres">
      <dgm:prSet presAssocID="{4A303DD3-5883-45FA-8778-E22965AC568D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4B8382-D608-48A2-A16C-7244B56B13E9}" type="pres">
      <dgm:prSet presAssocID="{4C5F9ACC-C9BC-4880-AEEA-6ECBC8566E3C}" presName="sibTrans" presStyleCnt="0"/>
      <dgm:spPr/>
    </dgm:pt>
    <dgm:pt modelId="{F6299736-E137-46FE-A7CE-AC429035DFCD}" type="pres">
      <dgm:prSet presAssocID="{425CED52-03E4-4223-9206-FBEFDAA0EA85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6849CAD-E57C-49B8-85AA-EC8BA2B65F7D}" srcId="{0C1A3512-13DB-4D4D-ACE8-B3EF2A30FEA1}" destId="{FED3E001-7967-43F8-A5E9-348B83F29683}" srcOrd="0" destOrd="0" parTransId="{C8AF43DA-ACBD-4CA4-8D09-0EDC76F0B60B}" sibTransId="{2FAF7DBB-3E28-4785-B720-3CA39CD13E04}"/>
    <dgm:cxn modelId="{21A9A665-C35F-49B6-B2AB-FDAFD16BEAF2}" srcId="{0C1A3512-13DB-4D4D-ACE8-B3EF2A30FEA1}" destId="{20DA5088-9107-4AB9-89A3-A12BAF9AC027}" srcOrd="1" destOrd="0" parTransId="{39DC575C-239E-4101-B3C3-2FAA727DAFF1}" sibTransId="{F6913AA6-B51B-4A48-A0F5-40E941D5359F}"/>
    <dgm:cxn modelId="{F8A2EDDB-8C9A-4314-9684-59E682A2AB8C}" type="presOf" srcId="{FED3E001-7967-43F8-A5E9-348B83F29683}" destId="{4A193D90-85ED-4CB6-895A-DAFC4FD0FAD8}" srcOrd="0" destOrd="0" presId="urn:microsoft.com/office/officeart/2005/8/layout/default"/>
    <dgm:cxn modelId="{E0577FB8-A23B-4E40-BDF5-7A37ECA84488}" type="presOf" srcId="{425CED52-03E4-4223-9206-FBEFDAA0EA85}" destId="{F6299736-E137-46FE-A7CE-AC429035DFCD}" srcOrd="0" destOrd="0" presId="urn:microsoft.com/office/officeart/2005/8/layout/default"/>
    <dgm:cxn modelId="{A4CEAED6-0EC1-48AA-977F-1AC099AAA584}" srcId="{0C1A3512-13DB-4D4D-ACE8-B3EF2A30FEA1}" destId="{425CED52-03E4-4223-9206-FBEFDAA0EA85}" srcOrd="8" destOrd="0" parTransId="{67C681A6-C757-406C-B5BC-DC4A02FF6CA1}" sibTransId="{BFACD16F-4227-42FE-946E-FE48909920DA}"/>
    <dgm:cxn modelId="{0698EBC2-05A1-4A9B-B4D5-A92A86FDD017}" srcId="{0C1A3512-13DB-4D4D-ACE8-B3EF2A30FEA1}" destId="{ED5BBBAF-325E-47DF-959E-353F82DBD6C0}" srcOrd="5" destOrd="0" parTransId="{F6E81CAC-4895-4ED0-A3DB-C605873C43E2}" sibTransId="{59E22C61-31CC-4FA4-A8D8-7E5245AAC96F}"/>
    <dgm:cxn modelId="{D0DC313B-34CA-46DF-BBE5-282A7BEE2674}" type="presOf" srcId="{DAB7BC5E-68E4-470D-BE74-A2461BA999FF}" destId="{D4DDA91B-377A-46E2-A270-9F05BBF945D9}" srcOrd="0" destOrd="0" presId="urn:microsoft.com/office/officeart/2005/8/layout/default"/>
    <dgm:cxn modelId="{B5508432-AEC5-4FD3-9533-AACF6AFE373A}" type="presOf" srcId="{0C1A3512-13DB-4D4D-ACE8-B3EF2A30FEA1}" destId="{03C62429-E216-4D08-8680-81C3E7919D12}" srcOrd="0" destOrd="0" presId="urn:microsoft.com/office/officeart/2005/8/layout/default"/>
    <dgm:cxn modelId="{D4372229-4962-4647-9342-792573421AAA}" srcId="{0C1A3512-13DB-4D4D-ACE8-B3EF2A30FEA1}" destId="{59976EEF-3D1E-4C04-9304-9A7969122857}" srcOrd="4" destOrd="0" parTransId="{1CECAA43-7A3C-4F91-80CC-431A508BF3C5}" sibTransId="{E028B27B-AE91-4E48-8A7D-8712AA609D31}"/>
    <dgm:cxn modelId="{3CC38A6A-A38C-41EA-94AF-8CDEA0FB0D30}" type="presOf" srcId="{658101E2-4CB4-4F67-A186-17F7B7DAEC3C}" destId="{78E204AD-EDB3-4F4C-A194-F372D743DD38}" srcOrd="0" destOrd="0" presId="urn:microsoft.com/office/officeart/2005/8/layout/default"/>
    <dgm:cxn modelId="{32AA37F1-81E2-4C53-AD48-E615B29DAFE1}" type="presOf" srcId="{4A303DD3-5883-45FA-8778-E22965AC568D}" destId="{D3848DD2-8C25-4A16-945B-62695843D4D5}" srcOrd="0" destOrd="0" presId="urn:microsoft.com/office/officeart/2005/8/layout/default"/>
    <dgm:cxn modelId="{544592A0-2E98-45B7-9F21-2CD7456B1066}" type="presOf" srcId="{20DA5088-9107-4AB9-89A3-A12BAF9AC027}" destId="{D8FB9A11-8F23-4309-81CB-BA1FF763611A}" srcOrd="0" destOrd="0" presId="urn:microsoft.com/office/officeart/2005/8/layout/default"/>
    <dgm:cxn modelId="{2725E5AF-20F1-4E57-B6D8-6E393FAFA869}" type="presOf" srcId="{A1AFCBEF-89AF-41DE-AD2C-CDD4CD1742CF}" destId="{8EB0795D-97CD-4CC5-AC5E-F1ED335110C7}" srcOrd="0" destOrd="0" presId="urn:microsoft.com/office/officeart/2005/8/layout/default"/>
    <dgm:cxn modelId="{ADFB380A-8A74-4939-A992-5D0B971E7399}" srcId="{0C1A3512-13DB-4D4D-ACE8-B3EF2A30FEA1}" destId="{658101E2-4CB4-4F67-A186-17F7B7DAEC3C}" srcOrd="2" destOrd="0" parTransId="{7122C3CA-03E6-4301-B6BD-7B6AD23A2274}" sibTransId="{BF84479E-FB0C-4F70-B7BE-2060B3174002}"/>
    <dgm:cxn modelId="{56A8A6C9-E729-4CD3-9AB3-0F27EC41EDFD}" type="presOf" srcId="{ED5BBBAF-325E-47DF-959E-353F82DBD6C0}" destId="{ED1C31C5-A9CE-4AB2-AB4D-C00777808F42}" srcOrd="0" destOrd="0" presId="urn:microsoft.com/office/officeart/2005/8/layout/default"/>
    <dgm:cxn modelId="{B39AC840-08EC-4CF6-9937-980384E43AD6}" srcId="{0C1A3512-13DB-4D4D-ACE8-B3EF2A30FEA1}" destId="{DAB7BC5E-68E4-470D-BE74-A2461BA999FF}" srcOrd="6" destOrd="0" parTransId="{DC7BBB1F-76C5-4582-AB29-6BE463BC6C79}" sibTransId="{BF74FAF4-DF4F-46C6-8D71-6F18726B2362}"/>
    <dgm:cxn modelId="{03E7A8B1-A9E9-4DD2-8BFF-32ECE4BEFDE7}" srcId="{0C1A3512-13DB-4D4D-ACE8-B3EF2A30FEA1}" destId="{4A303DD3-5883-45FA-8778-E22965AC568D}" srcOrd="7" destOrd="0" parTransId="{9D8701A6-2A53-4E61-B5BC-F01A25F9887E}" sibTransId="{4C5F9ACC-C9BC-4880-AEEA-6ECBC8566E3C}"/>
    <dgm:cxn modelId="{C0ACA532-C847-4C1B-B4A5-E42BD19C93DD}" type="presOf" srcId="{59976EEF-3D1E-4C04-9304-9A7969122857}" destId="{E393A6C2-5B4D-470C-BFBA-B9FBC58269FD}" srcOrd="0" destOrd="0" presId="urn:microsoft.com/office/officeart/2005/8/layout/default"/>
    <dgm:cxn modelId="{48C17D6B-D4B9-489C-8261-94D02859F390}" srcId="{0C1A3512-13DB-4D4D-ACE8-B3EF2A30FEA1}" destId="{A1AFCBEF-89AF-41DE-AD2C-CDD4CD1742CF}" srcOrd="3" destOrd="0" parTransId="{17EBE44D-E0FD-45B3-B149-D2AF81B01724}" sibTransId="{8E8F7945-AD27-4855-96A3-AA8439D3DC69}"/>
    <dgm:cxn modelId="{41A5CCD1-C335-4F82-88CD-5CC8ABEE3E6F}" type="presParOf" srcId="{03C62429-E216-4D08-8680-81C3E7919D12}" destId="{4A193D90-85ED-4CB6-895A-DAFC4FD0FAD8}" srcOrd="0" destOrd="0" presId="urn:microsoft.com/office/officeart/2005/8/layout/default"/>
    <dgm:cxn modelId="{50EB5874-BB23-4562-BCCD-3DEEA15FEA37}" type="presParOf" srcId="{03C62429-E216-4D08-8680-81C3E7919D12}" destId="{E3F370E1-493A-417F-82FA-BCADA5FA560D}" srcOrd="1" destOrd="0" presId="urn:microsoft.com/office/officeart/2005/8/layout/default"/>
    <dgm:cxn modelId="{86EA2DFC-AA5F-4587-A1BA-175FB4C8141B}" type="presParOf" srcId="{03C62429-E216-4D08-8680-81C3E7919D12}" destId="{D8FB9A11-8F23-4309-81CB-BA1FF763611A}" srcOrd="2" destOrd="0" presId="urn:microsoft.com/office/officeart/2005/8/layout/default"/>
    <dgm:cxn modelId="{97E9B78D-F5DE-4338-8703-5E9EF75049EF}" type="presParOf" srcId="{03C62429-E216-4D08-8680-81C3E7919D12}" destId="{D895CD50-7133-43D7-BD46-2E54390B40E2}" srcOrd="3" destOrd="0" presId="urn:microsoft.com/office/officeart/2005/8/layout/default"/>
    <dgm:cxn modelId="{77E0F71F-94F5-47C6-A2B5-891314C2326F}" type="presParOf" srcId="{03C62429-E216-4D08-8680-81C3E7919D12}" destId="{78E204AD-EDB3-4F4C-A194-F372D743DD38}" srcOrd="4" destOrd="0" presId="urn:microsoft.com/office/officeart/2005/8/layout/default"/>
    <dgm:cxn modelId="{563334ED-59DA-4C3D-A490-110DE4698E74}" type="presParOf" srcId="{03C62429-E216-4D08-8680-81C3E7919D12}" destId="{EF19BB46-5E7F-416D-B1A9-D69DF23A68C9}" srcOrd="5" destOrd="0" presId="urn:microsoft.com/office/officeart/2005/8/layout/default"/>
    <dgm:cxn modelId="{3596EB4C-BB74-47F1-89A6-C85CC0E74883}" type="presParOf" srcId="{03C62429-E216-4D08-8680-81C3E7919D12}" destId="{8EB0795D-97CD-4CC5-AC5E-F1ED335110C7}" srcOrd="6" destOrd="0" presId="urn:microsoft.com/office/officeart/2005/8/layout/default"/>
    <dgm:cxn modelId="{0B1E651C-3DB5-4CE7-ABB3-A94A7512DEE6}" type="presParOf" srcId="{03C62429-E216-4D08-8680-81C3E7919D12}" destId="{B21E228D-9478-46EB-8510-17FE91C04956}" srcOrd="7" destOrd="0" presId="urn:microsoft.com/office/officeart/2005/8/layout/default"/>
    <dgm:cxn modelId="{9228743C-A8DF-4642-8643-3FA6F8D2B5A8}" type="presParOf" srcId="{03C62429-E216-4D08-8680-81C3E7919D12}" destId="{E393A6C2-5B4D-470C-BFBA-B9FBC58269FD}" srcOrd="8" destOrd="0" presId="urn:microsoft.com/office/officeart/2005/8/layout/default"/>
    <dgm:cxn modelId="{51A6C3EA-9DD2-4238-BB5C-38D67817F1A0}" type="presParOf" srcId="{03C62429-E216-4D08-8680-81C3E7919D12}" destId="{62300C43-A550-434F-9BBA-EC494D703726}" srcOrd="9" destOrd="0" presId="urn:microsoft.com/office/officeart/2005/8/layout/default"/>
    <dgm:cxn modelId="{0B7A2C82-3AAD-4392-9B2B-A2C3F4555E59}" type="presParOf" srcId="{03C62429-E216-4D08-8680-81C3E7919D12}" destId="{ED1C31C5-A9CE-4AB2-AB4D-C00777808F42}" srcOrd="10" destOrd="0" presId="urn:microsoft.com/office/officeart/2005/8/layout/default"/>
    <dgm:cxn modelId="{FABAA496-6021-4E00-9918-A7E9A80870D7}" type="presParOf" srcId="{03C62429-E216-4D08-8680-81C3E7919D12}" destId="{E184E873-F6BC-45E6-9DC4-D06D8DC8CB79}" srcOrd="11" destOrd="0" presId="urn:microsoft.com/office/officeart/2005/8/layout/default"/>
    <dgm:cxn modelId="{213B6AE0-53BA-4EF6-8385-89460761C8AA}" type="presParOf" srcId="{03C62429-E216-4D08-8680-81C3E7919D12}" destId="{D4DDA91B-377A-46E2-A270-9F05BBF945D9}" srcOrd="12" destOrd="0" presId="urn:microsoft.com/office/officeart/2005/8/layout/default"/>
    <dgm:cxn modelId="{54E7D5E1-1393-4DD7-8773-7FBA6CC9BD8D}" type="presParOf" srcId="{03C62429-E216-4D08-8680-81C3E7919D12}" destId="{E181868B-F10A-408D-A698-742417030AA4}" srcOrd="13" destOrd="0" presId="urn:microsoft.com/office/officeart/2005/8/layout/default"/>
    <dgm:cxn modelId="{63A01E61-2FC3-43F6-B685-E56106A6DB15}" type="presParOf" srcId="{03C62429-E216-4D08-8680-81C3E7919D12}" destId="{D3848DD2-8C25-4A16-945B-62695843D4D5}" srcOrd="14" destOrd="0" presId="urn:microsoft.com/office/officeart/2005/8/layout/default"/>
    <dgm:cxn modelId="{4855EBF0-B75D-4C35-97DC-8B385A258601}" type="presParOf" srcId="{03C62429-E216-4D08-8680-81C3E7919D12}" destId="{0E4B8382-D608-48A2-A16C-7244B56B13E9}" srcOrd="15" destOrd="0" presId="urn:microsoft.com/office/officeart/2005/8/layout/default"/>
    <dgm:cxn modelId="{D5FFBF7D-4636-434E-9475-3F6DAC2E96D8}" type="presParOf" srcId="{03C62429-E216-4D08-8680-81C3E7919D12}" destId="{F6299736-E137-46FE-A7CE-AC429035DFCD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1EB4009E-87C1-4516-A7D3-8C3D5D6C0EEF}" type="doc">
      <dgm:prSet loTypeId="urn:microsoft.com/office/officeart/2005/8/layout/vList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39C2B3C-BF1F-4B55-A028-FEB6417B65D1}">
      <dgm:prSet phldrT="[Text]"/>
      <dgm:spPr/>
      <dgm:t>
        <a:bodyPr/>
        <a:lstStyle/>
        <a:p>
          <a:r>
            <a: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Regard </a:t>
          </a:r>
          <a:r>
            <a: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plus digne </a:t>
          </a:r>
          <a:r>
            <a: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porté sur leur enfant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56D1AB1-EBD8-48FF-9C6A-B477DF491700}" type="parTrans" cxnId="{4E7F3396-AC4F-4AC2-A4C9-C87BBC27F4BA}">
      <dgm:prSet/>
      <dgm:spPr/>
      <dgm:t>
        <a:bodyPr/>
        <a:lstStyle/>
        <a:p>
          <a:endParaRPr lang="en-US" b="1"/>
        </a:p>
      </dgm:t>
    </dgm:pt>
    <dgm:pt modelId="{79C21C9C-60A8-4DDA-A4F1-80A760BEC44A}" type="sibTrans" cxnId="{4E7F3396-AC4F-4AC2-A4C9-C87BBC27F4BA}">
      <dgm:prSet/>
      <dgm:spPr/>
      <dgm:t>
        <a:bodyPr/>
        <a:lstStyle/>
        <a:p>
          <a:endParaRPr lang="en-US" b="1"/>
        </a:p>
      </dgm:t>
    </dgm:pt>
    <dgm:pt modelId="{487FCF9A-2C23-4A93-966C-ECF843B5BBB0}">
      <dgm:prSet/>
      <dgm:spPr/>
      <dgm:t>
        <a:bodyPr/>
        <a:lstStyle/>
        <a:p>
          <a:r>
            <a: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Adaptation des modalités de suivi des devoirs à la situation de leur enfant</a:t>
          </a:r>
        </a:p>
      </dgm:t>
    </dgm:pt>
    <dgm:pt modelId="{288E40E3-35B7-49DF-866B-E58D506C5569}" type="parTrans" cxnId="{EBDD3AB9-232C-48A3-AC38-CA6E39B17F2C}">
      <dgm:prSet/>
      <dgm:spPr/>
      <dgm:t>
        <a:bodyPr/>
        <a:lstStyle/>
        <a:p>
          <a:endParaRPr lang="en-US" b="1"/>
        </a:p>
      </dgm:t>
    </dgm:pt>
    <dgm:pt modelId="{8A0D478B-AA85-4AFD-8568-DE4F34376BB5}" type="sibTrans" cxnId="{EBDD3AB9-232C-48A3-AC38-CA6E39B17F2C}">
      <dgm:prSet/>
      <dgm:spPr/>
      <dgm:t>
        <a:bodyPr/>
        <a:lstStyle/>
        <a:p>
          <a:endParaRPr lang="en-US" b="1"/>
        </a:p>
      </dgm:t>
    </dgm:pt>
    <dgm:pt modelId="{AD682573-82A7-4AB5-BF16-8E592FB4DE87}">
      <dgm:prSet/>
      <dgm:spPr/>
      <dgm:t>
        <a:bodyPr/>
        <a:lstStyle/>
        <a:p>
          <a:r>
            <a:rPr lang="fr-FR" b="1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Degré d’attente plus élevé</a:t>
          </a:r>
        </a:p>
      </dgm:t>
    </dgm:pt>
    <dgm:pt modelId="{C4554848-AA7A-4A19-A5E1-798F53C5F7C6}" type="parTrans" cxnId="{7577D867-F525-4A3D-8A96-DA1F77BE13CD}">
      <dgm:prSet/>
      <dgm:spPr/>
      <dgm:t>
        <a:bodyPr/>
        <a:lstStyle/>
        <a:p>
          <a:endParaRPr lang="en-US" b="1"/>
        </a:p>
      </dgm:t>
    </dgm:pt>
    <dgm:pt modelId="{35126FC0-64E8-4164-94A5-34BCBED1FB62}" type="sibTrans" cxnId="{7577D867-F525-4A3D-8A96-DA1F77BE13CD}">
      <dgm:prSet/>
      <dgm:spPr/>
      <dgm:t>
        <a:bodyPr/>
        <a:lstStyle/>
        <a:p>
          <a:endParaRPr lang="en-US" b="1"/>
        </a:p>
      </dgm:t>
    </dgm:pt>
    <dgm:pt modelId="{B5FB5E45-8884-4CC9-B8DB-A141D36531EF}">
      <dgm:prSet/>
      <dgm:spPr/>
      <dgm:t>
        <a:bodyPr/>
        <a:lstStyle/>
        <a:p>
          <a:r>
            <a:rPr lang="fr-FR" b="1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Communication plus interactive avec leur enfant</a:t>
          </a:r>
        </a:p>
      </dgm:t>
    </dgm:pt>
    <dgm:pt modelId="{A7AAEFBA-64C9-4710-AFC2-260D4F47B3D8}" type="parTrans" cxnId="{2A52BB76-C1FC-416D-9898-AE182960A48F}">
      <dgm:prSet/>
      <dgm:spPr/>
      <dgm:t>
        <a:bodyPr/>
        <a:lstStyle/>
        <a:p>
          <a:endParaRPr lang="en-US" b="1"/>
        </a:p>
      </dgm:t>
    </dgm:pt>
    <dgm:pt modelId="{4C36B09D-8E17-4184-B1B5-BB33ECB76225}" type="sibTrans" cxnId="{2A52BB76-C1FC-416D-9898-AE182960A48F}">
      <dgm:prSet/>
      <dgm:spPr/>
      <dgm:t>
        <a:bodyPr/>
        <a:lstStyle/>
        <a:p>
          <a:endParaRPr lang="en-US" b="1"/>
        </a:p>
      </dgm:t>
    </dgm:pt>
    <dgm:pt modelId="{CA375192-B06A-4BB0-874A-F5DF434BA787}">
      <dgm:prSet/>
      <dgm:spPr/>
      <dgm:t>
        <a:bodyPr/>
        <a:lstStyle/>
        <a:p>
          <a:r>
            <a:rPr lang="fr-FR" b="1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Confiance en leur enfant</a:t>
          </a:r>
        </a:p>
      </dgm:t>
    </dgm:pt>
    <dgm:pt modelId="{B92CB599-A6DA-4243-A97E-36BA66375E0A}" type="parTrans" cxnId="{77EEE0F6-8859-41F4-AFCB-B82748587F3E}">
      <dgm:prSet/>
      <dgm:spPr/>
      <dgm:t>
        <a:bodyPr/>
        <a:lstStyle/>
        <a:p>
          <a:endParaRPr lang="en-US" b="1"/>
        </a:p>
      </dgm:t>
    </dgm:pt>
    <dgm:pt modelId="{2C2A354E-2B48-42FB-BDDD-79A5950383FC}" type="sibTrans" cxnId="{77EEE0F6-8859-41F4-AFCB-B82748587F3E}">
      <dgm:prSet/>
      <dgm:spPr/>
      <dgm:t>
        <a:bodyPr/>
        <a:lstStyle/>
        <a:p>
          <a:endParaRPr lang="en-US" b="1"/>
        </a:p>
      </dgm:t>
    </dgm:pt>
    <dgm:pt modelId="{796A2786-7220-4F05-9F58-9FA5797D8E50}">
      <dgm:prSet/>
      <dgm:spPr/>
      <dgm:t>
        <a:bodyPr/>
        <a:lstStyle/>
        <a:p>
          <a:r>
            <a:rPr lang="fr-FR" b="1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« Notre enfant peut réussir »</a:t>
          </a:r>
        </a:p>
      </dgm:t>
    </dgm:pt>
    <dgm:pt modelId="{998EE2A5-446A-4E7A-96E2-ABCEF63DC136}" type="parTrans" cxnId="{60607456-797E-43D7-BB91-5E616DC3B749}">
      <dgm:prSet/>
      <dgm:spPr/>
      <dgm:t>
        <a:bodyPr/>
        <a:lstStyle/>
        <a:p>
          <a:endParaRPr lang="en-US" b="1"/>
        </a:p>
      </dgm:t>
    </dgm:pt>
    <dgm:pt modelId="{F74C2739-9119-405B-AEA9-81C126425C59}" type="sibTrans" cxnId="{60607456-797E-43D7-BB91-5E616DC3B749}">
      <dgm:prSet/>
      <dgm:spPr/>
      <dgm:t>
        <a:bodyPr/>
        <a:lstStyle/>
        <a:p>
          <a:endParaRPr lang="en-US" b="1"/>
        </a:p>
      </dgm:t>
    </dgm:pt>
    <dgm:pt modelId="{C7B1EF58-E77B-4CD6-BFB4-C5F651935B94}">
      <dgm:prSet/>
      <dgm:spPr/>
      <dgm:t>
        <a:bodyPr/>
        <a:lstStyle/>
        <a:p>
          <a:r>
            <a:rPr lang="fr-FR" b="1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Reconnaissance envers l’école</a:t>
          </a:r>
          <a:endParaRPr lang="fr-FR" b="1" dirty="0" smtClean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01FC25AA-ECF5-4EF7-8D1A-A0395243385C}" type="parTrans" cxnId="{A6BC866D-6210-4ADD-A9DB-346C4D1D1BE6}">
      <dgm:prSet/>
      <dgm:spPr/>
      <dgm:t>
        <a:bodyPr/>
        <a:lstStyle/>
        <a:p>
          <a:endParaRPr lang="en-US" b="1"/>
        </a:p>
      </dgm:t>
    </dgm:pt>
    <dgm:pt modelId="{30913142-2270-4885-961E-015932FC3DA5}" type="sibTrans" cxnId="{A6BC866D-6210-4ADD-A9DB-346C4D1D1BE6}">
      <dgm:prSet/>
      <dgm:spPr/>
      <dgm:t>
        <a:bodyPr/>
        <a:lstStyle/>
        <a:p>
          <a:endParaRPr lang="en-US" b="1"/>
        </a:p>
      </dgm:t>
    </dgm:pt>
    <dgm:pt modelId="{D8B14F55-9F12-4112-B27F-2E2D3A41A8A7}" type="pres">
      <dgm:prSet presAssocID="{1EB4009E-87C1-4516-A7D3-8C3D5D6C0EE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730C52E-FAFD-4EFD-97DC-11CE69F21C7E}" type="pres">
      <dgm:prSet presAssocID="{439C2B3C-BF1F-4B55-A028-FEB6417B65D1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A28219-D029-4D15-9089-446EA9F210E0}" type="pres">
      <dgm:prSet presAssocID="{79C21C9C-60A8-4DDA-A4F1-80A760BEC44A}" presName="spacer" presStyleCnt="0"/>
      <dgm:spPr/>
    </dgm:pt>
    <dgm:pt modelId="{8A71D610-4BA4-41C4-8735-70F1867D8FCF}" type="pres">
      <dgm:prSet presAssocID="{487FCF9A-2C23-4A93-966C-ECF843B5BBB0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22AD0A-F16B-4CDA-AE8B-79981A5DD135}" type="pres">
      <dgm:prSet presAssocID="{8A0D478B-AA85-4AFD-8568-DE4F34376BB5}" presName="spacer" presStyleCnt="0"/>
      <dgm:spPr/>
    </dgm:pt>
    <dgm:pt modelId="{8213A851-EAB9-4866-AE17-1E2BF9031FEA}" type="pres">
      <dgm:prSet presAssocID="{AD682573-82A7-4AB5-BF16-8E592FB4DE87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0E2CE7-117A-4D61-AF67-E5703694BD16}" type="pres">
      <dgm:prSet presAssocID="{35126FC0-64E8-4164-94A5-34BCBED1FB62}" presName="spacer" presStyleCnt="0"/>
      <dgm:spPr/>
    </dgm:pt>
    <dgm:pt modelId="{5B293181-4EB9-4602-8028-0C795F845B7E}" type="pres">
      <dgm:prSet presAssocID="{B5FB5E45-8884-4CC9-B8DB-A141D36531EF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A1B66E-E791-49AB-A6BD-5A1DA3AC9492}" type="pres">
      <dgm:prSet presAssocID="{4C36B09D-8E17-4184-B1B5-BB33ECB76225}" presName="spacer" presStyleCnt="0"/>
      <dgm:spPr/>
    </dgm:pt>
    <dgm:pt modelId="{BE90C115-10E2-4BAA-9050-4E8234C10550}" type="pres">
      <dgm:prSet presAssocID="{CA375192-B06A-4BB0-874A-F5DF434BA787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64AE98-5433-41ED-8F8B-CD8328F90A6E}" type="pres">
      <dgm:prSet presAssocID="{2C2A354E-2B48-42FB-BDDD-79A5950383FC}" presName="spacer" presStyleCnt="0"/>
      <dgm:spPr/>
    </dgm:pt>
    <dgm:pt modelId="{9242ED59-F5CC-46E6-8EFA-75EA1B75D9CA}" type="pres">
      <dgm:prSet presAssocID="{796A2786-7220-4F05-9F58-9FA5797D8E50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53A893-386C-48AB-AE9A-D61C91060C24}" type="pres">
      <dgm:prSet presAssocID="{F74C2739-9119-405B-AEA9-81C126425C59}" presName="spacer" presStyleCnt="0"/>
      <dgm:spPr/>
    </dgm:pt>
    <dgm:pt modelId="{536D8D33-DDE2-4616-B067-62CA1C7B95D7}" type="pres">
      <dgm:prSet presAssocID="{C7B1EF58-E77B-4CD6-BFB4-C5F651935B94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0607456-797E-43D7-BB91-5E616DC3B749}" srcId="{1EB4009E-87C1-4516-A7D3-8C3D5D6C0EEF}" destId="{796A2786-7220-4F05-9F58-9FA5797D8E50}" srcOrd="5" destOrd="0" parTransId="{998EE2A5-446A-4E7A-96E2-ABCEF63DC136}" sibTransId="{F74C2739-9119-405B-AEA9-81C126425C59}"/>
    <dgm:cxn modelId="{7577D867-F525-4A3D-8A96-DA1F77BE13CD}" srcId="{1EB4009E-87C1-4516-A7D3-8C3D5D6C0EEF}" destId="{AD682573-82A7-4AB5-BF16-8E592FB4DE87}" srcOrd="2" destOrd="0" parTransId="{C4554848-AA7A-4A19-A5E1-798F53C5F7C6}" sibTransId="{35126FC0-64E8-4164-94A5-34BCBED1FB62}"/>
    <dgm:cxn modelId="{B5E50479-5EE7-4BB4-9984-95700939C784}" type="presOf" srcId="{1EB4009E-87C1-4516-A7D3-8C3D5D6C0EEF}" destId="{D8B14F55-9F12-4112-B27F-2E2D3A41A8A7}" srcOrd="0" destOrd="0" presId="urn:microsoft.com/office/officeart/2005/8/layout/vList2"/>
    <dgm:cxn modelId="{351E63AD-0281-41F0-A046-590716EE6AD7}" type="presOf" srcId="{439C2B3C-BF1F-4B55-A028-FEB6417B65D1}" destId="{1730C52E-FAFD-4EFD-97DC-11CE69F21C7E}" srcOrd="0" destOrd="0" presId="urn:microsoft.com/office/officeart/2005/8/layout/vList2"/>
    <dgm:cxn modelId="{1C96DE35-E844-48FD-BF4F-3E753EEF5876}" type="presOf" srcId="{B5FB5E45-8884-4CC9-B8DB-A141D36531EF}" destId="{5B293181-4EB9-4602-8028-0C795F845B7E}" srcOrd="0" destOrd="0" presId="urn:microsoft.com/office/officeart/2005/8/layout/vList2"/>
    <dgm:cxn modelId="{BBF57DAF-A4C0-4FDE-A83D-E1BA2712799C}" type="presOf" srcId="{796A2786-7220-4F05-9F58-9FA5797D8E50}" destId="{9242ED59-F5CC-46E6-8EFA-75EA1B75D9CA}" srcOrd="0" destOrd="0" presId="urn:microsoft.com/office/officeart/2005/8/layout/vList2"/>
    <dgm:cxn modelId="{4E7F3396-AC4F-4AC2-A4C9-C87BBC27F4BA}" srcId="{1EB4009E-87C1-4516-A7D3-8C3D5D6C0EEF}" destId="{439C2B3C-BF1F-4B55-A028-FEB6417B65D1}" srcOrd="0" destOrd="0" parTransId="{256D1AB1-EBD8-48FF-9C6A-B477DF491700}" sibTransId="{79C21C9C-60A8-4DDA-A4F1-80A760BEC44A}"/>
    <dgm:cxn modelId="{83169533-B717-4FFA-BFAC-EF78BBFDB25F}" type="presOf" srcId="{487FCF9A-2C23-4A93-966C-ECF843B5BBB0}" destId="{8A71D610-4BA4-41C4-8735-70F1867D8FCF}" srcOrd="0" destOrd="0" presId="urn:microsoft.com/office/officeart/2005/8/layout/vList2"/>
    <dgm:cxn modelId="{1EEE89C4-17CE-4E02-A4B0-0C7744EED90E}" type="presOf" srcId="{AD682573-82A7-4AB5-BF16-8E592FB4DE87}" destId="{8213A851-EAB9-4866-AE17-1E2BF9031FEA}" srcOrd="0" destOrd="0" presId="urn:microsoft.com/office/officeart/2005/8/layout/vList2"/>
    <dgm:cxn modelId="{EBDD3AB9-232C-48A3-AC38-CA6E39B17F2C}" srcId="{1EB4009E-87C1-4516-A7D3-8C3D5D6C0EEF}" destId="{487FCF9A-2C23-4A93-966C-ECF843B5BBB0}" srcOrd="1" destOrd="0" parTransId="{288E40E3-35B7-49DF-866B-E58D506C5569}" sibTransId="{8A0D478B-AA85-4AFD-8568-DE4F34376BB5}"/>
    <dgm:cxn modelId="{2B310270-9A74-4CAF-B06E-CC7AE089BDC7}" type="presOf" srcId="{CA375192-B06A-4BB0-874A-F5DF434BA787}" destId="{BE90C115-10E2-4BAA-9050-4E8234C10550}" srcOrd="0" destOrd="0" presId="urn:microsoft.com/office/officeart/2005/8/layout/vList2"/>
    <dgm:cxn modelId="{77EEE0F6-8859-41F4-AFCB-B82748587F3E}" srcId="{1EB4009E-87C1-4516-A7D3-8C3D5D6C0EEF}" destId="{CA375192-B06A-4BB0-874A-F5DF434BA787}" srcOrd="4" destOrd="0" parTransId="{B92CB599-A6DA-4243-A97E-36BA66375E0A}" sibTransId="{2C2A354E-2B48-42FB-BDDD-79A5950383FC}"/>
    <dgm:cxn modelId="{A6BC866D-6210-4ADD-A9DB-346C4D1D1BE6}" srcId="{1EB4009E-87C1-4516-A7D3-8C3D5D6C0EEF}" destId="{C7B1EF58-E77B-4CD6-BFB4-C5F651935B94}" srcOrd="6" destOrd="0" parTransId="{01FC25AA-ECF5-4EF7-8D1A-A0395243385C}" sibTransId="{30913142-2270-4885-961E-015932FC3DA5}"/>
    <dgm:cxn modelId="{55EA1E6B-CF8C-4B78-803D-AE1510BCAC89}" type="presOf" srcId="{C7B1EF58-E77B-4CD6-BFB4-C5F651935B94}" destId="{536D8D33-DDE2-4616-B067-62CA1C7B95D7}" srcOrd="0" destOrd="0" presId="urn:microsoft.com/office/officeart/2005/8/layout/vList2"/>
    <dgm:cxn modelId="{2A52BB76-C1FC-416D-9898-AE182960A48F}" srcId="{1EB4009E-87C1-4516-A7D3-8C3D5D6C0EEF}" destId="{B5FB5E45-8884-4CC9-B8DB-A141D36531EF}" srcOrd="3" destOrd="0" parTransId="{A7AAEFBA-64C9-4710-AFC2-260D4F47B3D8}" sibTransId="{4C36B09D-8E17-4184-B1B5-BB33ECB76225}"/>
    <dgm:cxn modelId="{9F6B228A-A323-4DBB-8020-A686E41AAB9B}" type="presParOf" srcId="{D8B14F55-9F12-4112-B27F-2E2D3A41A8A7}" destId="{1730C52E-FAFD-4EFD-97DC-11CE69F21C7E}" srcOrd="0" destOrd="0" presId="urn:microsoft.com/office/officeart/2005/8/layout/vList2"/>
    <dgm:cxn modelId="{A8C94B9F-430F-4423-A187-617A40B51672}" type="presParOf" srcId="{D8B14F55-9F12-4112-B27F-2E2D3A41A8A7}" destId="{22A28219-D029-4D15-9089-446EA9F210E0}" srcOrd="1" destOrd="0" presId="urn:microsoft.com/office/officeart/2005/8/layout/vList2"/>
    <dgm:cxn modelId="{BF8FC07B-38FC-447C-9F3B-C91CE15F2448}" type="presParOf" srcId="{D8B14F55-9F12-4112-B27F-2E2D3A41A8A7}" destId="{8A71D610-4BA4-41C4-8735-70F1867D8FCF}" srcOrd="2" destOrd="0" presId="urn:microsoft.com/office/officeart/2005/8/layout/vList2"/>
    <dgm:cxn modelId="{9C6E9C1E-567B-4006-83CA-BB4AD5D408CE}" type="presParOf" srcId="{D8B14F55-9F12-4112-B27F-2E2D3A41A8A7}" destId="{E022AD0A-F16B-4CDA-AE8B-79981A5DD135}" srcOrd="3" destOrd="0" presId="urn:microsoft.com/office/officeart/2005/8/layout/vList2"/>
    <dgm:cxn modelId="{16FA2B9C-2A93-4DA8-B654-4889B5F1D084}" type="presParOf" srcId="{D8B14F55-9F12-4112-B27F-2E2D3A41A8A7}" destId="{8213A851-EAB9-4866-AE17-1E2BF9031FEA}" srcOrd="4" destOrd="0" presId="urn:microsoft.com/office/officeart/2005/8/layout/vList2"/>
    <dgm:cxn modelId="{118A941D-F940-48BD-B186-7D6B4612627F}" type="presParOf" srcId="{D8B14F55-9F12-4112-B27F-2E2D3A41A8A7}" destId="{360E2CE7-117A-4D61-AF67-E5703694BD16}" srcOrd="5" destOrd="0" presId="urn:microsoft.com/office/officeart/2005/8/layout/vList2"/>
    <dgm:cxn modelId="{2694C8B7-8C3F-440B-B9A5-1589E4514D6D}" type="presParOf" srcId="{D8B14F55-9F12-4112-B27F-2E2D3A41A8A7}" destId="{5B293181-4EB9-4602-8028-0C795F845B7E}" srcOrd="6" destOrd="0" presId="urn:microsoft.com/office/officeart/2005/8/layout/vList2"/>
    <dgm:cxn modelId="{9258BDBD-74D1-4B1F-8227-294C2837B15B}" type="presParOf" srcId="{D8B14F55-9F12-4112-B27F-2E2D3A41A8A7}" destId="{1DA1B66E-E791-49AB-A6BD-5A1DA3AC9492}" srcOrd="7" destOrd="0" presId="urn:microsoft.com/office/officeart/2005/8/layout/vList2"/>
    <dgm:cxn modelId="{F488112D-F68D-48F9-9CC5-E1F7B0684150}" type="presParOf" srcId="{D8B14F55-9F12-4112-B27F-2E2D3A41A8A7}" destId="{BE90C115-10E2-4BAA-9050-4E8234C10550}" srcOrd="8" destOrd="0" presId="urn:microsoft.com/office/officeart/2005/8/layout/vList2"/>
    <dgm:cxn modelId="{5088E53D-CD6B-4350-B6A8-79BEDBB4F4DB}" type="presParOf" srcId="{D8B14F55-9F12-4112-B27F-2E2D3A41A8A7}" destId="{0E64AE98-5433-41ED-8F8B-CD8328F90A6E}" srcOrd="9" destOrd="0" presId="urn:microsoft.com/office/officeart/2005/8/layout/vList2"/>
    <dgm:cxn modelId="{CFDA1531-A506-4A55-8AE8-9398344A2747}" type="presParOf" srcId="{D8B14F55-9F12-4112-B27F-2E2D3A41A8A7}" destId="{9242ED59-F5CC-46E6-8EFA-75EA1B75D9CA}" srcOrd="10" destOrd="0" presId="urn:microsoft.com/office/officeart/2005/8/layout/vList2"/>
    <dgm:cxn modelId="{1BC31D1B-8461-4548-9024-8002F08F1693}" type="presParOf" srcId="{D8B14F55-9F12-4112-B27F-2E2D3A41A8A7}" destId="{B953A893-386C-48AB-AE9A-D61C91060C24}" srcOrd="11" destOrd="0" presId="urn:microsoft.com/office/officeart/2005/8/layout/vList2"/>
    <dgm:cxn modelId="{E2B4F85D-9BFD-4F67-A8EF-5C3253A6A46A}" type="presParOf" srcId="{D8B14F55-9F12-4112-B27F-2E2D3A41A8A7}" destId="{536D8D33-DDE2-4616-B067-62CA1C7B95D7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4031B3BE-9AFF-4D17-834B-309BBD410EB1}" type="doc">
      <dgm:prSet loTypeId="urn:microsoft.com/office/officeart/2005/8/layout/matrix3" loCatId="matrix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363D8D6-7D1B-4A93-85D8-9DAD009019F9}">
      <dgm:prSet phldrT="[Text]" custT="1"/>
      <dgm:spPr/>
      <dgm:t>
        <a:bodyPr/>
        <a:lstStyle/>
        <a:p>
          <a:r>
            <a:rPr lang="fr-FR" sz="1600" b="1" dirty="0" smtClean="0"/>
            <a:t>Sens de l’altérité et de la solidarité</a:t>
          </a:r>
          <a:endParaRPr lang="en-US" sz="1600" b="1" dirty="0"/>
        </a:p>
      </dgm:t>
    </dgm:pt>
    <dgm:pt modelId="{A9C11F2E-1EC3-4A69-98C6-D2D5E505CB9E}" type="parTrans" cxnId="{1A53E62A-A86A-439B-AEB6-E1E1651C0512}">
      <dgm:prSet/>
      <dgm:spPr/>
      <dgm:t>
        <a:bodyPr/>
        <a:lstStyle/>
        <a:p>
          <a:endParaRPr lang="en-US" sz="2000" b="1"/>
        </a:p>
      </dgm:t>
    </dgm:pt>
    <dgm:pt modelId="{5159C088-CF6B-4677-B829-032B31D0A4FB}" type="sibTrans" cxnId="{1A53E62A-A86A-439B-AEB6-E1E1651C0512}">
      <dgm:prSet/>
      <dgm:spPr/>
      <dgm:t>
        <a:bodyPr/>
        <a:lstStyle/>
        <a:p>
          <a:endParaRPr lang="en-US" sz="2000" b="1"/>
        </a:p>
      </dgm:t>
    </dgm:pt>
    <dgm:pt modelId="{E78D9C70-9BB3-4E17-A2DF-9251FC6F31A7}">
      <dgm:prSet custT="1"/>
      <dgm:spPr/>
      <dgm:t>
        <a:bodyPr/>
        <a:lstStyle/>
        <a:p>
          <a:r>
            <a:rPr lang="fr-FR" sz="1600" b="1" dirty="0" smtClean="0"/>
            <a:t>Consolidation de ses propres acquis pour mieux aider son camarade</a:t>
          </a:r>
          <a:endParaRPr lang="fr-FR" sz="1600" b="1" dirty="0"/>
        </a:p>
      </dgm:t>
    </dgm:pt>
    <dgm:pt modelId="{D64FB741-8E2F-409F-80CD-70521AC36EDD}" type="parTrans" cxnId="{298C9D3A-D9F7-488C-B467-47BBC1DB4193}">
      <dgm:prSet/>
      <dgm:spPr/>
      <dgm:t>
        <a:bodyPr/>
        <a:lstStyle/>
        <a:p>
          <a:endParaRPr lang="en-US" sz="2000" b="1"/>
        </a:p>
      </dgm:t>
    </dgm:pt>
    <dgm:pt modelId="{4AA232EE-4D31-4AC8-BF5A-A127FC2E2650}" type="sibTrans" cxnId="{298C9D3A-D9F7-488C-B467-47BBC1DB4193}">
      <dgm:prSet/>
      <dgm:spPr/>
      <dgm:t>
        <a:bodyPr/>
        <a:lstStyle/>
        <a:p>
          <a:endParaRPr lang="en-US" sz="2000" b="1"/>
        </a:p>
      </dgm:t>
    </dgm:pt>
    <dgm:pt modelId="{51C5B803-8AD3-4DC6-AC4C-9F102075E624}">
      <dgm:prSet custT="1"/>
      <dgm:spPr/>
      <dgm:t>
        <a:bodyPr/>
        <a:lstStyle/>
        <a:p>
          <a:r>
            <a:rPr lang="fr-FR" sz="1600" b="1" noProof="0" dirty="0" smtClean="0"/>
            <a:t>Co-construction de démarches et de situations adaptées au camarade accompagné</a:t>
          </a:r>
          <a:endParaRPr lang="fr-FR" sz="1600" b="1" noProof="0" dirty="0"/>
        </a:p>
      </dgm:t>
    </dgm:pt>
    <dgm:pt modelId="{0DF20089-5FEE-4E7E-9DC3-548D2EFBF84F}" type="parTrans" cxnId="{A14B22E2-0B24-4C07-9153-BAD5667B5E53}">
      <dgm:prSet/>
      <dgm:spPr/>
      <dgm:t>
        <a:bodyPr/>
        <a:lstStyle/>
        <a:p>
          <a:endParaRPr lang="en-US" sz="2000" b="1"/>
        </a:p>
      </dgm:t>
    </dgm:pt>
    <dgm:pt modelId="{C496CCF4-B14D-46A4-A014-49ADBEE6A995}" type="sibTrans" cxnId="{A14B22E2-0B24-4C07-9153-BAD5667B5E53}">
      <dgm:prSet/>
      <dgm:spPr/>
      <dgm:t>
        <a:bodyPr/>
        <a:lstStyle/>
        <a:p>
          <a:endParaRPr lang="en-US" sz="2000" b="1"/>
        </a:p>
      </dgm:t>
    </dgm:pt>
    <dgm:pt modelId="{8FCCF01B-5841-4BBE-AF47-86B1B62AA60B}">
      <dgm:prSet custT="1"/>
      <dgm:spPr/>
      <dgm:t>
        <a:bodyPr/>
        <a:lstStyle/>
        <a:p>
          <a:r>
            <a:rPr lang="fr-FR" sz="1600" b="1" noProof="0" dirty="0" smtClean="0"/>
            <a:t>Dynamique relationnelle saine entre pairs et avec les enseignants</a:t>
          </a:r>
          <a:endParaRPr lang="fr-FR" sz="1600" b="1" noProof="0" dirty="0"/>
        </a:p>
      </dgm:t>
    </dgm:pt>
    <dgm:pt modelId="{3BADD4F8-A845-4BDC-B005-BB1D91D6470F}" type="parTrans" cxnId="{F8115FA1-FA65-4C4A-8883-A1B16BAE6200}">
      <dgm:prSet/>
      <dgm:spPr/>
      <dgm:t>
        <a:bodyPr/>
        <a:lstStyle/>
        <a:p>
          <a:endParaRPr lang="en-US" sz="2000" b="1"/>
        </a:p>
      </dgm:t>
    </dgm:pt>
    <dgm:pt modelId="{1C4CE4A7-EBC6-444F-9053-CDEEA1B423CE}" type="sibTrans" cxnId="{F8115FA1-FA65-4C4A-8883-A1B16BAE6200}">
      <dgm:prSet/>
      <dgm:spPr/>
      <dgm:t>
        <a:bodyPr/>
        <a:lstStyle/>
        <a:p>
          <a:endParaRPr lang="en-US" sz="2000" b="1"/>
        </a:p>
      </dgm:t>
    </dgm:pt>
    <dgm:pt modelId="{832518C7-6489-4D28-A8F1-E0B1776BE8B4}" type="pres">
      <dgm:prSet presAssocID="{4031B3BE-9AFF-4D17-834B-309BBD410EB1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93F7773-85AB-448A-B511-0EA700FCB338}" type="pres">
      <dgm:prSet presAssocID="{4031B3BE-9AFF-4D17-834B-309BBD410EB1}" presName="diamond" presStyleLbl="bgShp" presStyleIdx="0" presStyleCnt="1"/>
      <dgm:spPr/>
    </dgm:pt>
    <dgm:pt modelId="{65526BDD-950C-45E3-925C-9CC9BF4EE7FA}" type="pres">
      <dgm:prSet presAssocID="{4031B3BE-9AFF-4D17-834B-309BBD410EB1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0AD6CF-892E-4FAD-B1A7-3E2E63CDAE97}" type="pres">
      <dgm:prSet presAssocID="{4031B3BE-9AFF-4D17-834B-309BBD410EB1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A9A9D7-4E0A-4F2D-9B21-F278260358F7}" type="pres">
      <dgm:prSet presAssocID="{4031B3BE-9AFF-4D17-834B-309BBD410EB1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9ECF17-7FB4-4629-8A8E-002AD11DFF89}" type="pres">
      <dgm:prSet presAssocID="{4031B3BE-9AFF-4D17-834B-309BBD410EB1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B6FBC58-30FC-4A2E-82D2-C96A20A6DE55}" type="presOf" srcId="{E78D9C70-9BB3-4E17-A2DF-9251FC6F31A7}" destId="{F10AD6CF-892E-4FAD-B1A7-3E2E63CDAE97}" srcOrd="0" destOrd="0" presId="urn:microsoft.com/office/officeart/2005/8/layout/matrix3"/>
    <dgm:cxn modelId="{F4DD333A-0752-4981-9982-102C21CF768E}" type="presOf" srcId="{8FCCF01B-5841-4BBE-AF47-86B1B62AA60B}" destId="{DE9ECF17-7FB4-4629-8A8E-002AD11DFF89}" srcOrd="0" destOrd="0" presId="urn:microsoft.com/office/officeart/2005/8/layout/matrix3"/>
    <dgm:cxn modelId="{488CC829-47E3-4D77-A234-69912C665515}" type="presOf" srcId="{5363D8D6-7D1B-4A93-85D8-9DAD009019F9}" destId="{65526BDD-950C-45E3-925C-9CC9BF4EE7FA}" srcOrd="0" destOrd="0" presId="urn:microsoft.com/office/officeart/2005/8/layout/matrix3"/>
    <dgm:cxn modelId="{F8115FA1-FA65-4C4A-8883-A1B16BAE6200}" srcId="{4031B3BE-9AFF-4D17-834B-309BBD410EB1}" destId="{8FCCF01B-5841-4BBE-AF47-86B1B62AA60B}" srcOrd="3" destOrd="0" parTransId="{3BADD4F8-A845-4BDC-B005-BB1D91D6470F}" sibTransId="{1C4CE4A7-EBC6-444F-9053-CDEEA1B423CE}"/>
    <dgm:cxn modelId="{63C6A0C7-24C3-4DC8-A2A4-2926D2FF13F6}" type="presOf" srcId="{4031B3BE-9AFF-4D17-834B-309BBD410EB1}" destId="{832518C7-6489-4D28-A8F1-E0B1776BE8B4}" srcOrd="0" destOrd="0" presId="urn:microsoft.com/office/officeart/2005/8/layout/matrix3"/>
    <dgm:cxn modelId="{4CF70EB0-8359-438B-8DBC-3E2FD88CAEE1}" type="presOf" srcId="{51C5B803-8AD3-4DC6-AC4C-9F102075E624}" destId="{4AA9A9D7-4E0A-4F2D-9B21-F278260358F7}" srcOrd="0" destOrd="0" presId="urn:microsoft.com/office/officeart/2005/8/layout/matrix3"/>
    <dgm:cxn modelId="{A14B22E2-0B24-4C07-9153-BAD5667B5E53}" srcId="{4031B3BE-9AFF-4D17-834B-309BBD410EB1}" destId="{51C5B803-8AD3-4DC6-AC4C-9F102075E624}" srcOrd="2" destOrd="0" parTransId="{0DF20089-5FEE-4E7E-9DC3-548D2EFBF84F}" sibTransId="{C496CCF4-B14D-46A4-A014-49ADBEE6A995}"/>
    <dgm:cxn modelId="{1A53E62A-A86A-439B-AEB6-E1E1651C0512}" srcId="{4031B3BE-9AFF-4D17-834B-309BBD410EB1}" destId="{5363D8D6-7D1B-4A93-85D8-9DAD009019F9}" srcOrd="0" destOrd="0" parTransId="{A9C11F2E-1EC3-4A69-98C6-D2D5E505CB9E}" sibTransId="{5159C088-CF6B-4677-B829-032B31D0A4FB}"/>
    <dgm:cxn modelId="{298C9D3A-D9F7-488C-B467-47BBC1DB4193}" srcId="{4031B3BE-9AFF-4D17-834B-309BBD410EB1}" destId="{E78D9C70-9BB3-4E17-A2DF-9251FC6F31A7}" srcOrd="1" destOrd="0" parTransId="{D64FB741-8E2F-409F-80CD-70521AC36EDD}" sibTransId="{4AA232EE-4D31-4AC8-BF5A-A127FC2E2650}"/>
    <dgm:cxn modelId="{AB4C24AE-58EE-4486-8EFE-2382D651A9D4}" type="presParOf" srcId="{832518C7-6489-4D28-A8F1-E0B1776BE8B4}" destId="{093F7773-85AB-448A-B511-0EA700FCB338}" srcOrd="0" destOrd="0" presId="urn:microsoft.com/office/officeart/2005/8/layout/matrix3"/>
    <dgm:cxn modelId="{86038BAD-C788-4D92-ACAE-8C1F2270E36D}" type="presParOf" srcId="{832518C7-6489-4D28-A8F1-E0B1776BE8B4}" destId="{65526BDD-950C-45E3-925C-9CC9BF4EE7FA}" srcOrd="1" destOrd="0" presId="urn:microsoft.com/office/officeart/2005/8/layout/matrix3"/>
    <dgm:cxn modelId="{C2F91948-DA9B-43CB-AB2C-869B68718E4B}" type="presParOf" srcId="{832518C7-6489-4D28-A8F1-E0B1776BE8B4}" destId="{F10AD6CF-892E-4FAD-B1A7-3E2E63CDAE97}" srcOrd="2" destOrd="0" presId="urn:microsoft.com/office/officeart/2005/8/layout/matrix3"/>
    <dgm:cxn modelId="{20BFF221-B114-40E6-88B0-6A4F280C353F}" type="presParOf" srcId="{832518C7-6489-4D28-A8F1-E0B1776BE8B4}" destId="{4AA9A9D7-4E0A-4F2D-9B21-F278260358F7}" srcOrd="3" destOrd="0" presId="urn:microsoft.com/office/officeart/2005/8/layout/matrix3"/>
    <dgm:cxn modelId="{94D2342A-4475-42A8-B383-DAFB14236A9F}" type="presParOf" srcId="{832518C7-6489-4D28-A8F1-E0B1776BE8B4}" destId="{DE9ECF17-7FB4-4629-8A8E-002AD11DFF89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9DD0DA16-27B8-4A36-AC67-42ACD0BFB3B4}" type="doc">
      <dgm:prSet loTypeId="urn:microsoft.com/office/officeart/2005/8/layout/default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3C0D3E6-BB4A-4797-9099-9D5CA96996AE}">
      <dgm:prSet phldrT="[Text]"/>
      <dgm:spPr/>
      <dgm:t>
        <a:bodyPr/>
        <a:lstStyle/>
        <a:p>
          <a:pPr algn="ctr"/>
          <a:r>
            <a:rPr lang="fr-FR" b="1" noProof="0" dirty="0" smtClean="0"/>
            <a:t>Développement de compétences de gestion d’une équipe innovante</a:t>
          </a:r>
          <a:endParaRPr lang="en-US" b="1" dirty="0"/>
        </a:p>
      </dgm:t>
    </dgm:pt>
    <dgm:pt modelId="{66485BB8-AA70-471F-A10F-BD81F1BAB8A8}" type="parTrans" cxnId="{B459D8CA-24D2-481D-9E85-7410F6DC8142}">
      <dgm:prSet/>
      <dgm:spPr/>
      <dgm:t>
        <a:bodyPr/>
        <a:lstStyle/>
        <a:p>
          <a:pPr algn="ctr"/>
          <a:endParaRPr lang="en-US" b="1"/>
        </a:p>
      </dgm:t>
    </dgm:pt>
    <dgm:pt modelId="{E7CB4BB2-FB73-404D-8B90-CCFE9BEB79BD}" type="sibTrans" cxnId="{B459D8CA-24D2-481D-9E85-7410F6DC8142}">
      <dgm:prSet/>
      <dgm:spPr/>
      <dgm:t>
        <a:bodyPr/>
        <a:lstStyle/>
        <a:p>
          <a:pPr algn="ctr"/>
          <a:endParaRPr lang="en-US" b="1"/>
        </a:p>
      </dgm:t>
    </dgm:pt>
    <dgm:pt modelId="{1CEC272F-B9C2-4B51-A5D9-B8DA0F04DA16}">
      <dgm:prSet phldrT="[Text]"/>
      <dgm:spPr/>
      <dgm:t>
        <a:bodyPr/>
        <a:lstStyle/>
        <a:p>
          <a:pPr algn="ctr"/>
          <a:r>
            <a:rPr lang="fr-FR" b="1" noProof="0" dirty="0" smtClean="0"/>
            <a:t>Elaboration de démarches et d’outils d’accompagnement</a:t>
          </a:r>
          <a:endParaRPr lang="fr-FR" b="1" noProof="0" dirty="0"/>
        </a:p>
      </dgm:t>
    </dgm:pt>
    <dgm:pt modelId="{C7DA2EC0-DA5F-4E06-86E5-6C67C3A63D3D}" type="parTrans" cxnId="{F3026F5B-32A6-4161-AE25-DFCA5FAACA3D}">
      <dgm:prSet/>
      <dgm:spPr/>
      <dgm:t>
        <a:bodyPr/>
        <a:lstStyle/>
        <a:p>
          <a:pPr algn="ctr"/>
          <a:endParaRPr lang="en-US" b="1"/>
        </a:p>
      </dgm:t>
    </dgm:pt>
    <dgm:pt modelId="{C97B1B84-2E66-4BC7-BE25-74B0F6FF4D1D}" type="sibTrans" cxnId="{F3026F5B-32A6-4161-AE25-DFCA5FAACA3D}">
      <dgm:prSet/>
      <dgm:spPr/>
      <dgm:t>
        <a:bodyPr/>
        <a:lstStyle/>
        <a:p>
          <a:pPr algn="ctr"/>
          <a:endParaRPr lang="en-US" b="1"/>
        </a:p>
      </dgm:t>
    </dgm:pt>
    <dgm:pt modelId="{F10F7E4F-C180-4084-AC71-CBB5E8D0CA26}">
      <dgm:prSet phldrT="[Text]"/>
      <dgm:spPr/>
      <dgm:t>
        <a:bodyPr/>
        <a:lstStyle/>
        <a:p>
          <a:pPr algn="ctr"/>
          <a:r>
            <a:rPr lang="fr-FR" b="1" noProof="0" dirty="0" smtClean="0"/>
            <a:t>Affinement de ses compétences pédagogiques</a:t>
          </a:r>
          <a:endParaRPr lang="fr-FR" b="1" noProof="0" dirty="0"/>
        </a:p>
      </dgm:t>
    </dgm:pt>
    <dgm:pt modelId="{41B10061-C27F-4FDB-9987-DF7B66953187}" type="parTrans" cxnId="{E113D3F9-2956-4EBD-AD10-AE4665EDA3F7}">
      <dgm:prSet/>
      <dgm:spPr/>
      <dgm:t>
        <a:bodyPr/>
        <a:lstStyle/>
        <a:p>
          <a:pPr algn="ctr"/>
          <a:endParaRPr lang="en-US" b="1"/>
        </a:p>
      </dgm:t>
    </dgm:pt>
    <dgm:pt modelId="{CBDA2366-5CD8-42A1-8A83-B5D424997C12}" type="sibTrans" cxnId="{E113D3F9-2956-4EBD-AD10-AE4665EDA3F7}">
      <dgm:prSet/>
      <dgm:spPr/>
      <dgm:t>
        <a:bodyPr/>
        <a:lstStyle/>
        <a:p>
          <a:pPr algn="ctr"/>
          <a:endParaRPr lang="en-US" b="1"/>
        </a:p>
      </dgm:t>
    </dgm:pt>
    <dgm:pt modelId="{9D123EAF-B4F8-4B31-BA75-5BE44CEC435A}">
      <dgm:prSet phldrT="[Text]"/>
      <dgm:spPr/>
      <dgm:t>
        <a:bodyPr/>
        <a:lstStyle/>
        <a:p>
          <a:pPr algn="ctr"/>
          <a:r>
            <a:rPr lang="fr-FR" b="1" noProof="0" dirty="0" smtClean="0"/>
            <a:t>Prise en compte des dimensions éthiques dans l’exercice du métier de coordinateur et de responsable de cycle</a:t>
          </a:r>
          <a:endParaRPr lang="fr-FR" b="1" noProof="0" dirty="0"/>
        </a:p>
      </dgm:t>
    </dgm:pt>
    <dgm:pt modelId="{ED964209-12A4-4288-BE34-76203A9D17EE}" type="parTrans" cxnId="{9C29A602-26CC-465A-8EA5-AA57777C7115}">
      <dgm:prSet/>
      <dgm:spPr/>
      <dgm:t>
        <a:bodyPr/>
        <a:lstStyle/>
        <a:p>
          <a:pPr algn="ctr"/>
          <a:endParaRPr lang="en-US" b="1"/>
        </a:p>
      </dgm:t>
    </dgm:pt>
    <dgm:pt modelId="{9F7BE0FA-3B99-483F-9FE2-5F47462B0ED5}" type="sibTrans" cxnId="{9C29A602-26CC-465A-8EA5-AA57777C7115}">
      <dgm:prSet/>
      <dgm:spPr/>
      <dgm:t>
        <a:bodyPr/>
        <a:lstStyle/>
        <a:p>
          <a:pPr algn="ctr"/>
          <a:endParaRPr lang="en-US" b="1"/>
        </a:p>
      </dgm:t>
    </dgm:pt>
    <dgm:pt modelId="{0D056D0A-07D2-4525-9B76-BFF10FEAF4B2}">
      <dgm:prSet phldrT="[Text]"/>
      <dgm:spPr/>
      <dgm:t>
        <a:bodyPr/>
        <a:lstStyle/>
        <a:p>
          <a:pPr algn="ctr"/>
          <a:r>
            <a:rPr lang="fr-FR" b="1" noProof="0" dirty="0" smtClean="0"/>
            <a:t>Acquisition de savoir-faire en lien avec la recherche-action dans un milieu scolaire</a:t>
          </a:r>
          <a:endParaRPr lang="fr-FR" b="1" noProof="0" dirty="0"/>
        </a:p>
      </dgm:t>
    </dgm:pt>
    <dgm:pt modelId="{6F852C29-88AA-429A-AD95-E5B3E04CA7EF}" type="parTrans" cxnId="{9DDDF7FD-5711-413C-A2BF-BF246066FA76}">
      <dgm:prSet/>
      <dgm:spPr/>
      <dgm:t>
        <a:bodyPr/>
        <a:lstStyle/>
        <a:p>
          <a:pPr algn="ctr"/>
          <a:endParaRPr lang="en-US" b="1"/>
        </a:p>
      </dgm:t>
    </dgm:pt>
    <dgm:pt modelId="{F8FC263A-3841-4AFF-8E76-4827CBC1AA6C}" type="sibTrans" cxnId="{9DDDF7FD-5711-413C-A2BF-BF246066FA76}">
      <dgm:prSet/>
      <dgm:spPr/>
      <dgm:t>
        <a:bodyPr/>
        <a:lstStyle/>
        <a:p>
          <a:pPr algn="ctr"/>
          <a:endParaRPr lang="en-US" b="1"/>
        </a:p>
      </dgm:t>
    </dgm:pt>
    <dgm:pt modelId="{C5B614B8-1D10-4A2A-90D4-AC7B665E94ED}">
      <dgm:prSet phldrT="[Text]"/>
      <dgm:spPr/>
      <dgm:t>
        <a:bodyPr/>
        <a:lstStyle/>
        <a:p>
          <a:pPr algn="ctr"/>
          <a:r>
            <a:rPr lang="fr-FR" b="1" dirty="0" smtClean="0"/>
            <a:t>Valorisation du rôle de la communication dans un processus de changement</a:t>
          </a:r>
          <a:endParaRPr lang="en-US" b="1" dirty="0"/>
        </a:p>
      </dgm:t>
    </dgm:pt>
    <dgm:pt modelId="{2DB7CCD5-D7F1-4474-AE6F-8E0427F494F6}" type="parTrans" cxnId="{40E2B115-5EE8-42F5-A86A-B5A259405F72}">
      <dgm:prSet/>
      <dgm:spPr/>
      <dgm:t>
        <a:bodyPr/>
        <a:lstStyle/>
        <a:p>
          <a:pPr algn="ctr"/>
          <a:endParaRPr lang="en-US" b="1"/>
        </a:p>
      </dgm:t>
    </dgm:pt>
    <dgm:pt modelId="{09522596-C7CE-4064-83BC-B4DF0A1F78A6}" type="sibTrans" cxnId="{40E2B115-5EE8-42F5-A86A-B5A259405F72}">
      <dgm:prSet/>
      <dgm:spPr/>
      <dgm:t>
        <a:bodyPr/>
        <a:lstStyle/>
        <a:p>
          <a:pPr algn="ctr"/>
          <a:endParaRPr lang="en-US" b="1"/>
        </a:p>
      </dgm:t>
    </dgm:pt>
    <dgm:pt modelId="{46C92B58-8974-41F3-8B58-E6F2E7E1FB8F}">
      <dgm:prSet phldrT="[Text]"/>
      <dgm:spPr/>
      <dgm:t>
        <a:bodyPr/>
        <a:lstStyle/>
        <a:p>
          <a:pPr algn="ctr"/>
          <a:r>
            <a:rPr lang="fr-FR" b="1" dirty="0" smtClean="0"/>
            <a:t>Changement des représentations quant à l’élève en difficulté</a:t>
          </a:r>
          <a:endParaRPr lang="en-US" b="1" dirty="0"/>
        </a:p>
      </dgm:t>
    </dgm:pt>
    <dgm:pt modelId="{F7626D01-26C0-464A-9CB2-08C2B82DFCE4}" type="parTrans" cxnId="{B1BDCC77-A334-473A-BFFA-B54847AF71A3}">
      <dgm:prSet/>
      <dgm:spPr/>
      <dgm:t>
        <a:bodyPr/>
        <a:lstStyle/>
        <a:p>
          <a:pPr algn="ctr"/>
          <a:endParaRPr lang="en-US" b="1"/>
        </a:p>
      </dgm:t>
    </dgm:pt>
    <dgm:pt modelId="{1347793D-F463-4B7E-9875-B85EB9DCDBD6}" type="sibTrans" cxnId="{B1BDCC77-A334-473A-BFFA-B54847AF71A3}">
      <dgm:prSet/>
      <dgm:spPr/>
      <dgm:t>
        <a:bodyPr/>
        <a:lstStyle/>
        <a:p>
          <a:pPr algn="ctr"/>
          <a:endParaRPr lang="en-US" b="1"/>
        </a:p>
      </dgm:t>
    </dgm:pt>
    <dgm:pt modelId="{2C520C12-B503-49F0-AAB0-0A68D3E25AD6}" type="pres">
      <dgm:prSet presAssocID="{9DD0DA16-27B8-4A36-AC67-42ACD0BFB3B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48F9E53-7771-48C1-BBD0-12F7D6B64017}" type="pres">
      <dgm:prSet presAssocID="{46C92B58-8974-41F3-8B58-E6F2E7E1FB8F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35D91A-F248-42A8-90FA-2ECC1E7BAD19}" type="pres">
      <dgm:prSet presAssocID="{1347793D-F463-4B7E-9875-B85EB9DCDBD6}" presName="sibTrans" presStyleCnt="0"/>
      <dgm:spPr/>
    </dgm:pt>
    <dgm:pt modelId="{F02334E0-E961-47DB-8567-5148F6DA7927}" type="pres">
      <dgm:prSet presAssocID="{33C0D3E6-BB4A-4797-9099-9D5CA96996AE}" presName="node" presStyleLbl="node1" presStyleIdx="1" presStyleCnt="7" custLinFactNeighborX="-574" custLinFactNeighborY="-1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B9EFAC-4813-40CF-854F-A00F8E3A66FD}" type="pres">
      <dgm:prSet presAssocID="{E7CB4BB2-FB73-404D-8B90-CCFE9BEB79BD}" presName="sibTrans" presStyleCnt="0"/>
      <dgm:spPr/>
    </dgm:pt>
    <dgm:pt modelId="{272A0123-7BA9-4BF7-B64E-EC73F2373B29}" type="pres">
      <dgm:prSet presAssocID="{C5B614B8-1D10-4A2A-90D4-AC7B665E94ED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CA925C-5B29-4883-B901-3057578D7C83}" type="pres">
      <dgm:prSet presAssocID="{09522596-C7CE-4064-83BC-B4DF0A1F78A6}" presName="sibTrans" presStyleCnt="0"/>
      <dgm:spPr/>
    </dgm:pt>
    <dgm:pt modelId="{264DA5E7-B5DC-4B64-BBBE-82EE9755EEC7}" type="pres">
      <dgm:prSet presAssocID="{1CEC272F-B9C2-4B51-A5D9-B8DA0F04DA16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2F32C0-3345-4A8C-9F36-D578D85B837A}" type="pres">
      <dgm:prSet presAssocID="{C97B1B84-2E66-4BC7-BE25-74B0F6FF4D1D}" presName="sibTrans" presStyleCnt="0"/>
      <dgm:spPr/>
    </dgm:pt>
    <dgm:pt modelId="{0F6480DD-9614-415E-BF10-0F0E55A9E96F}" type="pres">
      <dgm:prSet presAssocID="{F10F7E4F-C180-4084-AC71-CBB5E8D0CA26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8C8C2C-9E9C-4F97-A1D9-D5B30ED18B7D}" type="pres">
      <dgm:prSet presAssocID="{CBDA2366-5CD8-42A1-8A83-B5D424997C12}" presName="sibTrans" presStyleCnt="0"/>
      <dgm:spPr/>
    </dgm:pt>
    <dgm:pt modelId="{CAA0A2AD-350E-44CB-BF75-76FCF1EAE3DB}" type="pres">
      <dgm:prSet presAssocID="{9D123EAF-B4F8-4B31-BA75-5BE44CEC435A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568321-804D-4CA2-B356-903881A4050A}" type="pres">
      <dgm:prSet presAssocID="{9F7BE0FA-3B99-483F-9FE2-5F47462B0ED5}" presName="sibTrans" presStyleCnt="0"/>
      <dgm:spPr/>
    </dgm:pt>
    <dgm:pt modelId="{393EF614-8FA7-4046-8AF1-3EB95B38D662}" type="pres">
      <dgm:prSet presAssocID="{0D056D0A-07D2-4525-9B76-BFF10FEAF4B2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3026F5B-32A6-4161-AE25-DFCA5FAACA3D}" srcId="{9DD0DA16-27B8-4A36-AC67-42ACD0BFB3B4}" destId="{1CEC272F-B9C2-4B51-A5D9-B8DA0F04DA16}" srcOrd="3" destOrd="0" parTransId="{C7DA2EC0-DA5F-4E06-86E5-6C67C3A63D3D}" sibTransId="{C97B1B84-2E66-4BC7-BE25-74B0F6FF4D1D}"/>
    <dgm:cxn modelId="{BB978723-B815-465A-AE1C-A12908CB69FD}" type="presOf" srcId="{1CEC272F-B9C2-4B51-A5D9-B8DA0F04DA16}" destId="{264DA5E7-B5DC-4B64-BBBE-82EE9755EEC7}" srcOrd="0" destOrd="0" presId="urn:microsoft.com/office/officeart/2005/8/layout/default"/>
    <dgm:cxn modelId="{3780F82A-5E41-4AA5-BF05-8F22E803FE7C}" type="presOf" srcId="{33C0D3E6-BB4A-4797-9099-9D5CA96996AE}" destId="{F02334E0-E961-47DB-8567-5148F6DA7927}" srcOrd="0" destOrd="0" presId="urn:microsoft.com/office/officeart/2005/8/layout/default"/>
    <dgm:cxn modelId="{02B8CA66-9B46-42E0-9E56-3C8C25241438}" type="presOf" srcId="{9D123EAF-B4F8-4B31-BA75-5BE44CEC435A}" destId="{CAA0A2AD-350E-44CB-BF75-76FCF1EAE3DB}" srcOrd="0" destOrd="0" presId="urn:microsoft.com/office/officeart/2005/8/layout/default"/>
    <dgm:cxn modelId="{9FD51B33-E2E9-4377-8385-BF97BFF42D3E}" type="presOf" srcId="{9DD0DA16-27B8-4A36-AC67-42ACD0BFB3B4}" destId="{2C520C12-B503-49F0-AAB0-0A68D3E25AD6}" srcOrd="0" destOrd="0" presId="urn:microsoft.com/office/officeart/2005/8/layout/default"/>
    <dgm:cxn modelId="{9C29A602-26CC-465A-8EA5-AA57777C7115}" srcId="{9DD0DA16-27B8-4A36-AC67-42ACD0BFB3B4}" destId="{9D123EAF-B4F8-4B31-BA75-5BE44CEC435A}" srcOrd="5" destOrd="0" parTransId="{ED964209-12A4-4288-BE34-76203A9D17EE}" sibTransId="{9F7BE0FA-3B99-483F-9FE2-5F47462B0ED5}"/>
    <dgm:cxn modelId="{931113FD-FBC7-44D5-88D2-A5124C5050A2}" type="presOf" srcId="{C5B614B8-1D10-4A2A-90D4-AC7B665E94ED}" destId="{272A0123-7BA9-4BF7-B64E-EC73F2373B29}" srcOrd="0" destOrd="0" presId="urn:microsoft.com/office/officeart/2005/8/layout/default"/>
    <dgm:cxn modelId="{E113D3F9-2956-4EBD-AD10-AE4665EDA3F7}" srcId="{9DD0DA16-27B8-4A36-AC67-42ACD0BFB3B4}" destId="{F10F7E4F-C180-4084-AC71-CBB5E8D0CA26}" srcOrd="4" destOrd="0" parTransId="{41B10061-C27F-4FDB-9987-DF7B66953187}" sibTransId="{CBDA2366-5CD8-42A1-8A83-B5D424997C12}"/>
    <dgm:cxn modelId="{9DDDF7FD-5711-413C-A2BF-BF246066FA76}" srcId="{9DD0DA16-27B8-4A36-AC67-42ACD0BFB3B4}" destId="{0D056D0A-07D2-4525-9B76-BFF10FEAF4B2}" srcOrd="6" destOrd="0" parTransId="{6F852C29-88AA-429A-AD95-E5B3E04CA7EF}" sibTransId="{F8FC263A-3841-4AFF-8E76-4827CBC1AA6C}"/>
    <dgm:cxn modelId="{B1BDCC77-A334-473A-BFFA-B54847AF71A3}" srcId="{9DD0DA16-27B8-4A36-AC67-42ACD0BFB3B4}" destId="{46C92B58-8974-41F3-8B58-E6F2E7E1FB8F}" srcOrd="0" destOrd="0" parTransId="{F7626D01-26C0-464A-9CB2-08C2B82DFCE4}" sibTransId="{1347793D-F463-4B7E-9875-B85EB9DCDBD6}"/>
    <dgm:cxn modelId="{82F01354-25C7-4193-9D79-5079FBFA3485}" type="presOf" srcId="{F10F7E4F-C180-4084-AC71-CBB5E8D0CA26}" destId="{0F6480DD-9614-415E-BF10-0F0E55A9E96F}" srcOrd="0" destOrd="0" presId="urn:microsoft.com/office/officeart/2005/8/layout/default"/>
    <dgm:cxn modelId="{5DA36892-3DC6-4B3E-8B0C-0443F91DA5FF}" type="presOf" srcId="{46C92B58-8974-41F3-8B58-E6F2E7E1FB8F}" destId="{E48F9E53-7771-48C1-BBD0-12F7D6B64017}" srcOrd="0" destOrd="0" presId="urn:microsoft.com/office/officeart/2005/8/layout/default"/>
    <dgm:cxn modelId="{DCF6E57E-25A9-4EA5-8F7B-22BC7F902294}" type="presOf" srcId="{0D056D0A-07D2-4525-9B76-BFF10FEAF4B2}" destId="{393EF614-8FA7-4046-8AF1-3EB95B38D662}" srcOrd="0" destOrd="0" presId="urn:microsoft.com/office/officeart/2005/8/layout/default"/>
    <dgm:cxn modelId="{40E2B115-5EE8-42F5-A86A-B5A259405F72}" srcId="{9DD0DA16-27B8-4A36-AC67-42ACD0BFB3B4}" destId="{C5B614B8-1D10-4A2A-90D4-AC7B665E94ED}" srcOrd="2" destOrd="0" parTransId="{2DB7CCD5-D7F1-4474-AE6F-8E0427F494F6}" sibTransId="{09522596-C7CE-4064-83BC-B4DF0A1F78A6}"/>
    <dgm:cxn modelId="{B459D8CA-24D2-481D-9E85-7410F6DC8142}" srcId="{9DD0DA16-27B8-4A36-AC67-42ACD0BFB3B4}" destId="{33C0D3E6-BB4A-4797-9099-9D5CA96996AE}" srcOrd="1" destOrd="0" parTransId="{66485BB8-AA70-471F-A10F-BD81F1BAB8A8}" sibTransId="{E7CB4BB2-FB73-404D-8B90-CCFE9BEB79BD}"/>
    <dgm:cxn modelId="{99799869-6848-4488-8ADD-2A3C64B56559}" type="presParOf" srcId="{2C520C12-B503-49F0-AAB0-0A68D3E25AD6}" destId="{E48F9E53-7771-48C1-BBD0-12F7D6B64017}" srcOrd="0" destOrd="0" presId="urn:microsoft.com/office/officeart/2005/8/layout/default"/>
    <dgm:cxn modelId="{9C930BC6-6997-4E83-A3A4-233AE341E6EF}" type="presParOf" srcId="{2C520C12-B503-49F0-AAB0-0A68D3E25AD6}" destId="{8D35D91A-F248-42A8-90FA-2ECC1E7BAD19}" srcOrd="1" destOrd="0" presId="urn:microsoft.com/office/officeart/2005/8/layout/default"/>
    <dgm:cxn modelId="{2F8F44AF-B0D9-491D-A48E-D7B0B541A4EA}" type="presParOf" srcId="{2C520C12-B503-49F0-AAB0-0A68D3E25AD6}" destId="{F02334E0-E961-47DB-8567-5148F6DA7927}" srcOrd="2" destOrd="0" presId="urn:microsoft.com/office/officeart/2005/8/layout/default"/>
    <dgm:cxn modelId="{0736683C-F678-454C-809B-7E6FF1FAF591}" type="presParOf" srcId="{2C520C12-B503-49F0-AAB0-0A68D3E25AD6}" destId="{5EB9EFAC-4813-40CF-854F-A00F8E3A66FD}" srcOrd="3" destOrd="0" presId="urn:microsoft.com/office/officeart/2005/8/layout/default"/>
    <dgm:cxn modelId="{4E13283C-F88C-47C5-AA50-805D9DE55B7E}" type="presParOf" srcId="{2C520C12-B503-49F0-AAB0-0A68D3E25AD6}" destId="{272A0123-7BA9-4BF7-B64E-EC73F2373B29}" srcOrd="4" destOrd="0" presId="urn:microsoft.com/office/officeart/2005/8/layout/default"/>
    <dgm:cxn modelId="{FC749128-C469-4C05-92E4-12B7DF88D70F}" type="presParOf" srcId="{2C520C12-B503-49F0-AAB0-0A68D3E25AD6}" destId="{21CA925C-5B29-4883-B901-3057578D7C83}" srcOrd="5" destOrd="0" presId="urn:microsoft.com/office/officeart/2005/8/layout/default"/>
    <dgm:cxn modelId="{783D9E89-3FA4-43EB-89B5-014A383A60D2}" type="presParOf" srcId="{2C520C12-B503-49F0-AAB0-0A68D3E25AD6}" destId="{264DA5E7-B5DC-4B64-BBBE-82EE9755EEC7}" srcOrd="6" destOrd="0" presId="urn:microsoft.com/office/officeart/2005/8/layout/default"/>
    <dgm:cxn modelId="{DCCB597F-45CC-4C9C-B33C-9D14FF34A36B}" type="presParOf" srcId="{2C520C12-B503-49F0-AAB0-0A68D3E25AD6}" destId="{452F32C0-3345-4A8C-9F36-D578D85B837A}" srcOrd="7" destOrd="0" presId="urn:microsoft.com/office/officeart/2005/8/layout/default"/>
    <dgm:cxn modelId="{E49D3864-5E7C-44FB-9765-E52CA32B6F00}" type="presParOf" srcId="{2C520C12-B503-49F0-AAB0-0A68D3E25AD6}" destId="{0F6480DD-9614-415E-BF10-0F0E55A9E96F}" srcOrd="8" destOrd="0" presId="urn:microsoft.com/office/officeart/2005/8/layout/default"/>
    <dgm:cxn modelId="{1D5D02E9-1B1A-45D9-B3AE-054F2105FCDA}" type="presParOf" srcId="{2C520C12-B503-49F0-AAB0-0A68D3E25AD6}" destId="{CD8C8C2C-9E9C-4F97-A1D9-D5B30ED18B7D}" srcOrd="9" destOrd="0" presId="urn:microsoft.com/office/officeart/2005/8/layout/default"/>
    <dgm:cxn modelId="{ED9A8930-3EDC-4E98-9A77-FEEE993B9952}" type="presParOf" srcId="{2C520C12-B503-49F0-AAB0-0A68D3E25AD6}" destId="{CAA0A2AD-350E-44CB-BF75-76FCF1EAE3DB}" srcOrd="10" destOrd="0" presId="urn:microsoft.com/office/officeart/2005/8/layout/default"/>
    <dgm:cxn modelId="{6F2993BB-9AB8-4B3C-A225-570AB790A64E}" type="presParOf" srcId="{2C520C12-B503-49F0-AAB0-0A68D3E25AD6}" destId="{94568321-804D-4CA2-B356-903881A4050A}" srcOrd="11" destOrd="0" presId="urn:microsoft.com/office/officeart/2005/8/layout/default"/>
    <dgm:cxn modelId="{7EBCCA8F-A923-4C82-872B-5D553B02D34B}" type="presParOf" srcId="{2C520C12-B503-49F0-AAB0-0A68D3E25AD6}" destId="{393EF614-8FA7-4046-8AF1-3EB95B38D662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F7323BAE-E1A0-43AA-B47D-F5CDB397A21F}" type="doc">
      <dgm:prSet loTypeId="urn:microsoft.com/office/officeart/2005/8/layout/vList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8584E84-89DC-4B8E-BDA0-262524DD96FA}">
      <dgm:prSet phldrT="[Text]"/>
      <dgm:spPr/>
      <dgm:t>
        <a:bodyPr/>
        <a:lstStyle/>
        <a:p>
          <a:r>
            <a:rPr lang="fr-FR" dirty="0" smtClean="0"/>
            <a:t>Travail de concertation au sein des équipes (Chercheurs-EC, EC, EC-GIP, GIP)</a:t>
          </a:r>
          <a:endParaRPr lang="en-US" dirty="0"/>
        </a:p>
      </dgm:t>
    </dgm:pt>
    <dgm:pt modelId="{FEEF6611-39AE-472C-8013-A4B18EC09B7A}" type="parTrans" cxnId="{3D948F75-11D9-499F-B586-07E83A1507E9}">
      <dgm:prSet/>
      <dgm:spPr/>
      <dgm:t>
        <a:bodyPr/>
        <a:lstStyle/>
        <a:p>
          <a:endParaRPr lang="en-US"/>
        </a:p>
      </dgm:t>
    </dgm:pt>
    <dgm:pt modelId="{05CA7369-AEDF-41F3-A0DF-D2EAADF26EB6}" type="sibTrans" cxnId="{3D948F75-11D9-499F-B586-07E83A1507E9}">
      <dgm:prSet/>
      <dgm:spPr/>
      <dgm:t>
        <a:bodyPr/>
        <a:lstStyle/>
        <a:p>
          <a:endParaRPr lang="en-US"/>
        </a:p>
      </dgm:t>
    </dgm:pt>
    <dgm:pt modelId="{CC439876-1097-4968-B42C-64C25AF388B2}">
      <dgm:prSet phldrT="[Text]"/>
      <dgm:spPr/>
      <dgm:t>
        <a:bodyPr/>
        <a:lstStyle/>
        <a:p>
          <a:r>
            <a:rPr lang="fr-FR" dirty="0" smtClean="0"/>
            <a:t>Réflexion sur l’action en cours</a:t>
          </a:r>
          <a:endParaRPr lang="en-US" dirty="0"/>
        </a:p>
      </dgm:t>
    </dgm:pt>
    <dgm:pt modelId="{B9608A2B-9B2C-4CE1-B813-4FE611C9D783}" type="parTrans" cxnId="{AA648B8D-180F-4D55-A687-AA17C13E5136}">
      <dgm:prSet/>
      <dgm:spPr/>
      <dgm:t>
        <a:bodyPr/>
        <a:lstStyle/>
        <a:p>
          <a:endParaRPr lang="en-US"/>
        </a:p>
      </dgm:t>
    </dgm:pt>
    <dgm:pt modelId="{D1DA6D0C-72E9-41B5-84CA-14E4149A383D}" type="sibTrans" cxnId="{AA648B8D-180F-4D55-A687-AA17C13E5136}">
      <dgm:prSet/>
      <dgm:spPr/>
      <dgm:t>
        <a:bodyPr/>
        <a:lstStyle/>
        <a:p>
          <a:endParaRPr lang="en-US"/>
        </a:p>
      </dgm:t>
    </dgm:pt>
    <dgm:pt modelId="{3DBBE3E3-4534-4D7E-BCE5-8B59EAB2D374}">
      <dgm:prSet phldrT="[Text]"/>
      <dgm:spPr/>
      <dgm:t>
        <a:bodyPr/>
        <a:lstStyle/>
        <a:p>
          <a:r>
            <a:rPr lang="fr-FR" dirty="0" smtClean="0"/>
            <a:t>Evaluation et ajustement continus</a:t>
          </a:r>
          <a:endParaRPr lang="en-US" dirty="0"/>
        </a:p>
      </dgm:t>
    </dgm:pt>
    <dgm:pt modelId="{60512178-F18B-4EF9-8E93-8816F6316F35}" type="parTrans" cxnId="{293942AA-0124-49CE-A782-D72CB323CCAB}">
      <dgm:prSet/>
      <dgm:spPr/>
      <dgm:t>
        <a:bodyPr/>
        <a:lstStyle/>
        <a:p>
          <a:endParaRPr lang="en-US"/>
        </a:p>
      </dgm:t>
    </dgm:pt>
    <dgm:pt modelId="{B8F7926A-0E44-423E-982C-8A27B8BB7C54}" type="sibTrans" cxnId="{293942AA-0124-49CE-A782-D72CB323CCAB}">
      <dgm:prSet/>
      <dgm:spPr/>
      <dgm:t>
        <a:bodyPr/>
        <a:lstStyle/>
        <a:p>
          <a:endParaRPr lang="en-US"/>
        </a:p>
      </dgm:t>
    </dgm:pt>
    <dgm:pt modelId="{DB5D2CBC-F6AC-4013-9D59-9C3081F5B019}">
      <dgm:prSet phldrT="[Text]"/>
      <dgm:spPr/>
      <dgm:t>
        <a:bodyPr/>
        <a:lstStyle/>
        <a:p>
          <a:r>
            <a:rPr lang="fr-FR" dirty="0" smtClean="0"/>
            <a:t>Formalisation du travail réalisé</a:t>
          </a:r>
          <a:endParaRPr lang="en-US" dirty="0"/>
        </a:p>
      </dgm:t>
    </dgm:pt>
    <dgm:pt modelId="{34D513BC-790E-4578-A9C9-2056D156FD61}" type="parTrans" cxnId="{87D4BF6B-395D-4735-9BEC-7F74A1FC39D2}">
      <dgm:prSet/>
      <dgm:spPr/>
      <dgm:t>
        <a:bodyPr/>
        <a:lstStyle/>
        <a:p>
          <a:endParaRPr lang="en-US"/>
        </a:p>
      </dgm:t>
    </dgm:pt>
    <dgm:pt modelId="{860C9B21-6B46-4013-83D1-B3BB154C41E5}" type="sibTrans" cxnId="{87D4BF6B-395D-4735-9BEC-7F74A1FC39D2}">
      <dgm:prSet/>
      <dgm:spPr/>
      <dgm:t>
        <a:bodyPr/>
        <a:lstStyle/>
        <a:p>
          <a:endParaRPr lang="en-US"/>
        </a:p>
      </dgm:t>
    </dgm:pt>
    <dgm:pt modelId="{1ADA2D70-B69C-42C5-8632-D41EBDEC9F79}">
      <dgm:prSet phldrT="[Text]"/>
      <dgm:spPr/>
      <dgm:t>
        <a:bodyPr/>
        <a:lstStyle/>
        <a:p>
          <a:r>
            <a:rPr lang="fr-FR" dirty="0" smtClean="0"/>
            <a:t>Valorisation du rôle de chaque partenaire éducatif (parents, responsables, enseignants, élèves)</a:t>
          </a:r>
          <a:endParaRPr lang="en-US" dirty="0"/>
        </a:p>
      </dgm:t>
    </dgm:pt>
    <dgm:pt modelId="{A89F1709-6BBA-48BC-8686-36DEBAAC6208}" type="parTrans" cxnId="{37CAFE46-B8B1-4781-BD5F-B8C830E008A2}">
      <dgm:prSet/>
      <dgm:spPr/>
      <dgm:t>
        <a:bodyPr/>
        <a:lstStyle/>
        <a:p>
          <a:endParaRPr lang="en-US"/>
        </a:p>
      </dgm:t>
    </dgm:pt>
    <dgm:pt modelId="{82109336-85C4-4A28-B232-254E50B60DF9}" type="sibTrans" cxnId="{37CAFE46-B8B1-4781-BD5F-B8C830E008A2}">
      <dgm:prSet/>
      <dgm:spPr/>
      <dgm:t>
        <a:bodyPr/>
        <a:lstStyle/>
        <a:p>
          <a:endParaRPr lang="en-US"/>
        </a:p>
      </dgm:t>
    </dgm:pt>
    <dgm:pt modelId="{BE3BF0BD-CB81-4DBB-A192-1C5A28BA1B13}">
      <dgm:prSet phldrT="[Text]"/>
      <dgm:spPr/>
      <dgm:t>
        <a:bodyPr/>
        <a:lstStyle/>
        <a:p>
          <a:r>
            <a:rPr lang="fr-FR" dirty="0" smtClean="0"/>
            <a:t>Engagement humain et professionnel des différents membres de l’équipe RAR</a:t>
          </a:r>
          <a:endParaRPr lang="en-US" dirty="0"/>
        </a:p>
      </dgm:t>
    </dgm:pt>
    <dgm:pt modelId="{8E3D793F-13BB-4DFC-97B5-A672AA9886BB}" type="parTrans" cxnId="{FCCC0D63-75CD-4D2C-92B4-5F9B537DA6BF}">
      <dgm:prSet/>
      <dgm:spPr/>
      <dgm:t>
        <a:bodyPr/>
        <a:lstStyle/>
        <a:p>
          <a:endParaRPr lang="en-US"/>
        </a:p>
      </dgm:t>
    </dgm:pt>
    <dgm:pt modelId="{4A6FD21A-7392-4ACF-B0E7-500175FD4EBB}" type="sibTrans" cxnId="{FCCC0D63-75CD-4D2C-92B4-5F9B537DA6BF}">
      <dgm:prSet/>
      <dgm:spPr/>
      <dgm:t>
        <a:bodyPr/>
        <a:lstStyle/>
        <a:p>
          <a:endParaRPr lang="en-US"/>
        </a:p>
      </dgm:t>
    </dgm:pt>
    <dgm:pt modelId="{87EF27A8-90A6-44DA-ADF8-E85DC50F72CB}">
      <dgm:prSet phldrT="[Text]"/>
      <dgm:spPr/>
      <dgm:t>
        <a:bodyPr/>
        <a:lstStyle/>
        <a:p>
          <a:r>
            <a:rPr lang="fr-FR" dirty="0" smtClean="0"/>
            <a:t>« L’élève est avant tout un Etre en marche, la difficulté est un accident de parcours »</a:t>
          </a:r>
          <a:endParaRPr lang="en-US" dirty="0"/>
        </a:p>
      </dgm:t>
    </dgm:pt>
    <dgm:pt modelId="{D40CBDA0-5A3D-40A7-96B1-BD83839EA85C}" type="parTrans" cxnId="{EEEF9ECF-BBAD-47EA-BB80-A4D3F3EA4620}">
      <dgm:prSet/>
      <dgm:spPr/>
      <dgm:t>
        <a:bodyPr/>
        <a:lstStyle/>
        <a:p>
          <a:endParaRPr lang="en-US"/>
        </a:p>
      </dgm:t>
    </dgm:pt>
    <dgm:pt modelId="{1BB52EF2-7A98-427B-A0A3-7E4004B164E9}" type="sibTrans" cxnId="{EEEF9ECF-BBAD-47EA-BB80-A4D3F3EA4620}">
      <dgm:prSet/>
      <dgm:spPr/>
      <dgm:t>
        <a:bodyPr/>
        <a:lstStyle/>
        <a:p>
          <a:endParaRPr lang="en-US"/>
        </a:p>
      </dgm:t>
    </dgm:pt>
    <dgm:pt modelId="{BE02577D-D8A0-4126-894B-2ACD8AE4B2BE}" type="pres">
      <dgm:prSet presAssocID="{F7323BAE-E1A0-43AA-B47D-F5CDB397A21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F81A59C-B43B-45BB-B185-159D5D14340B}" type="pres">
      <dgm:prSet presAssocID="{BE3BF0BD-CB81-4DBB-A192-1C5A28BA1B13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42DC2D-178B-4454-A55E-4C0435C545ED}" type="pres">
      <dgm:prSet presAssocID="{4A6FD21A-7392-4ACF-B0E7-500175FD4EBB}" presName="spacer" presStyleCnt="0"/>
      <dgm:spPr/>
    </dgm:pt>
    <dgm:pt modelId="{D54B0C59-F308-4F38-93D5-0C5958C750A5}" type="pres">
      <dgm:prSet presAssocID="{87EF27A8-90A6-44DA-ADF8-E85DC50F72CB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983D7F-02AE-4CAF-BA5F-14F61C50BA07}" type="pres">
      <dgm:prSet presAssocID="{1BB52EF2-7A98-427B-A0A3-7E4004B164E9}" presName="spacer" presStyleCnt="0"/>
      <dgm:spPr/>
    </dgm:pt>
    <dgm:pt modelId="{77DB8565-A71C-4DF5-9E35-34408C7C4E63}" type="pres">
      <dgm:prSet presAssocID="{88584E84-89DC-4B8E-BDA0-262524DD96FA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7A8AB4-FE47-446E-82C8-7FDDF725EF5C}" type="pres">
      <dgm:prSet presAssocID="{05CA7369-AEDF-41F3-A0DF-D2EAADF26EB6}" presName="spacer" presStyleCnt="0"/>
      <dgm:spPr/>
    </dgm:pt>
    <dgm:pt modelId="{1668B89A-0B15-4854-AE1C-7979DD060783}" type="pres">
      <dgm:prSet presAssocID="{CC439876-1097-4968-B42C-64C25AF388B2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C3D4C7-4C45-451C-BDA0-AF2408DC8089}" type="pres">
      <dgm:prSet presAssocID="{D1DA6D0C-72E9-41B5-84CA-14E4149A383D}" presName="spacer" presStyleCnt="0"/>
      <dgm:spPr/>
    </dgm:pt>
    <dgm:pt modelId="{A03CF5FF-9036-409C-8A77-1A5ACE744CAE}" type="pres">
      <dgm:prSet presAssocID="{3DBBE3E3-4534-4D7E-BCE5-8B59EAB2D374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D979A1-4BD5-440C-80AE-0219E45B7886}" type="pres">
      <dgm:prSet presAssocID="{B8F7926A-0E44-423E-982C-8A27B8BB7C54}" presName="spacer" presStyleCnt="0"/>
      <dgm:spPr/>
    </dgm:pt>
    <dgm:pt modelId="{AB215708-141B-4212-B39F-B2B9EFE59FA0}" type="pres">
      <dgm:prSet presAssocID="{1ADA2D70-B69C-42C5-8632-D41EBDEC9F79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1FAD3D-3664-4B9C-9D39-D92808F6F931}" type="pres">
      <dgm:prSet presAssocID="{82109336-85C4-4A28-B232-254E50B60DF9}" presName="spacer" presStyleCnt="0"/>
      <dgm:spPr/>
    </dgm:pt>
    <dgm:pt modelId="{EFF97807-FA33-4B95-B2EB-692956BE5916}" type="pres">
      <dgm:prSet presAssocID="{DB5D2CBC-F6AC-4013-9D59-9C3081F5B019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04238CF-AE11-4A91-87D0-5AC46099A0E1}" type="presOf" srcId="{CC439876-1097-4968-B42C-64C25AF388B2}" destId="{1668B89A-0B15-4854-AE1C-7979DD060783}" srcOrd="0" destOrd="0" presId="urn:microsoft.com/office/officeart/2005/8/layout/vList2"/>
    <dgm:cxn modelId="{293942AA-0124-49CE-A782-D72CB323CCAB}" srcId="{F7323BAE-E1A0-43AA-B47D-F5CDB397A21F}" destId="{3DBBE3E3-4534-4D7E-BCE5-8B59EAB2D374}" srcOrd="4" destOrd="0" parTransId="{60512178-F18B-4EF9-8E93-8816F6316F35}" sibTransId="{B8F7926A-0E44-423E-982C-8A27B8BB7C54}"/>
    <dgm:cxn modelId="{1920F2E1-0C49-482F-99C2-8FB8CCBD82DF}" type="presOf" srcId="{BE3BF0BD-CB81-4DBB-A192-1C5A28BA1B13}" destId="{8F81A59C-B43B-45BB-B185-159D5D14340B}" srcOrd="0" destOrd="0" presId="urn:microsoft.com/office/officeart/2005/8/layout/vList2"/>
    <dgm:cxn modelId="{EA6F3493-8A77-402A-A87E-6A5C6513BBBA}" type="presOf" srcId="{DB5D2CBC-F6AC-4013-9D59-9C3081F5B019}" destId="{EFF97807-FA33-4B95-B2EB-692956BE5916}" srcOrd="0" destOrd="0" presId="urn:microsoft.com/office/officeart/2005/8/layout/vList2"/>
    <dgm:cxn modelId="{EEEF9ECF-BBAD-47EA-BB80-A4D3F3EA4620}" srcId="{F7323BAE-E1A0-43AA-B47D-F5CDB397A21F}" destId="{87EF27A8-90A6-44DA-ADF8-E85DC50F72CB}" srcOrd="1" destOrd="0" parTransId="{D40CBDA0-5A3D-40A7-96B1-BD83839EA85C}" sibTransId="{1BB52EF2-7A98-427B-A0A3-7E4004B164E9}"/>
    <dgm:cxn modelId="{938A924C-452D-451D-B837-A72170F3E782}" type="presOf" srcId="{88584E84-89DC-4B8E-BDA0-262524DD96FA}" destId="{77DB8565-A71C-4DF5-9E35-34408C7C4E63}" srcOrd="0" destOrd="0" presId="urn:microsoft.com/office/officeart/2005/8/layout/vList2"/>
    <dgm:cxn modelId="{FCCC0D63-75CD-4D2C-92B4-5F9B537DA6BF}" srcId="{F7323BAE-E1A0-43AA-B47D-F5CDB397A21F}" destId="{BE3BF0BD-CB81-4DBB-A192-1C5A28BA1B13}" srcOrd="0" destOrd="0" parTransId="{8E3D793F-13BB-4DFC-97B5-A672AA9886BB}" sibTransId="{4A6FD21A-7392-4ACF-B0E7-500175FD4EBB}"/>
    <dgm:cxn modelId="{175305C7-B561-4454-B2B7-3A9EFFA305C2}" type="presOf" srcId="{87EF27A8-90A6-44DA-ADF8-E85DC50F72CB}" destId="{D54B0C59-F308-4F38-93D5-0C5958C750A5}" srcOrd="0" destOrd="0" presId="urn:microsoft.com/office/officeart/2005/8/layout/vList2"/>
    <dgm:cxn modelId="{3D948F75-11D9-499F-B586-07E83A1507E9}" srcId="{F7323BAE-E1A0-43AA-B47D-F5CDB397A21F}" destId="{88584E84-89DC-4B8E-BDA0-262524DD96FA}" srcOrd="2" destOrd="0" parTransId="{FEEF6611-39AE-472C-8013-A4B18EC09B7A}" sibTransId="{05CA7369-AEDF-41F3-A0DF-D2EAADF26EB6}"/>
    <dgm:cxn modelId="{AA648B8D-180F-4D55-A687-AA17C13E5136}" srcId="{F7323BAE-E1A0-43AA-B47D-F5CDB397A21F}" destId="{CC439876-1097-4968-B42C-64C25AF388B2}" srcOrd="3" destOrd="0" parTransId="{B9608A2B-9B2C-4CE1-B813-4FE611C9D783}" sibTransId="{D1DA6D0C-72E9-41B5-84CA-14E4149A383D}"/>
    <dgm:cxn modelId="{0135B9A0-D30B-47D4-9FED-DD3892CB9D64}" type="presOf" srcId="{F7323BAE-E1A0-43AA-B47D-F5CDB397A21F}" destId="{BE02577D-D8A0-4126-894B-2ACD8AE4B2BE}" srcOrd="0" destOrd="0" presId="urn:microsoft.com/office/officeart/2005/8/layout/vList2"/>
    <dgm:cxn modelId="{D178B2A5-A488-4308-AD43-92B4C0200B77}" type="presOf" srcId="{3DBBE3E3-4534-4D7E-BCE5-8B59EAB2D374}" destId="{A03CF5FF-9036-409C-8A77-1A5ACE744CAE}" srcOrd="0" destOrd="0" presId="urn:microsoft.com/office/officeart/2005/8/layout/vList2"/>
    <dgm:cxn modelId="{37CAFE46-B8B1-4781-BD5F-B8C830E008A2}" srcId="{F7323BAE-E1A0-43AA-B47D-F5CDB397A21F}" destId="{1ADA2D70-B69C-42C5-8632-D41EBDEC9F79}" srcOrd="5" destOrd="0" parTransId="{A89F1709-6BBA-48BC-8686-36DEBAAC6208}" sibTransId="{82109336-85C4-4A28-B232-254E50B60DF9}"/>
    <dgm:cxn modelId="{87D4BF6B-395D-4735-9BEC-7F74A1FC39D2}" srcId="{F7323BAE-E1A0-43AA-B47D-F5CDB397A21F}" destId="{DB5D2CBC-F6AC-4013-9D59-9C3081F5B019}" srcOrd="6" destOrd="0" parTransId="{34D513BC-790E-4578-A9C9-2056D156FD61}" sibTransId="{860C9B21-6B46-4013-83D1-B3BB154C41E5}"/>
    <dgm:cxn modelId="{71FDFCB1-9FFD-4107-920E-B5299B6DBE43}" type="presOf" srcId="{1ADA2D70-B69C-42C5-8632-D41EBDEC9F79}" destId="{AB215708-141B-4212-B39F-B2B9EFE59FA0}" srcOrd="0" destOrd="0" presId="urn:microsoft.com/office/officeart/2005/8/layout/vList2"/>
    <dgm:cxn modelId="{59D29B6B-DE0E-411F-88E6-14BECECF7109}" type="presParOf" srcId="{BE02577D-D8A0-4126-894B-2ACD8AE4B2BE}" destId="{8F81A59C-B43B-45BB-B185-159D5D14340B}" srcOrd="0" destOrd="0" presId="urn:microsoft.com/office/officeart/2005/8/layout/vList2"/>
    <dgm:cxn modelId="{C2E0CE38-7397-4BC0-90A9-B5631B184690}" type="presParOf" srcId="{BE02577D-D8A0-4126-894B-2ACD8AE4B2BE}" destId="{4E42DC2D-178B-4454-A55E-4C0435C545ED}" srcOrd="1" destOrd="0" presId="urn:microsoft.com/office/officeart/2005/8/layout/vList2"/>
    <dgm:cxn modelId="{649185BB-1CD1-488F-82AE-CA35C92025D3}" type="presParOf" srcId="{BE02577D-D8A0-4126-894B-2ACD8AE4B2BE}" destId="{D54B0C59-F308-4F38-93D5-0C5958C750A5}" srcOrd="2" destOrd="0" presId="urn:microsoft.com/office/officeart/2005/8/layout/vList2"/>
    <dgm:cxn modelId="{42945F40-06B5-40EF-B259-E52F531337E9}" type="presParOf" srcId="{BE02577D-D8A0-4126-894B-2ACD8AE4B2BE}" destId="{20983D7F-02AE-4CAF-BA5F-14F61C50BA07}" srcOrd="3" destOrd="0" presId="urn:microsoft.com/office/officeart/2005/8/layout/vList2"/>
    <dgm:cxn modelId="{15A647BF-3C9B-4CD0-AC61-9300A5059C98}" type="presParOf" srcId="{BE02577D-D8A0-4126-894B-2ACD8AE4B2BE}" destId="{77DB8565-A71C-4DF5-9E35-34408C7C4E63}" srcOrd="4" destOrd="0" presId="urn:microsoft.com/office/officeart/2005/8/layout/vList2"/>
    <dgm:cxn modelId="{B6246089-E511-46DF-A7D3-B2A0AB624D35}" type="presParOf" srcId="{BE02577D-D8A0-4126-894B-2ACD8AE4B2BE}" destId="{657A8AB4-FE47-446E-82C8-7FDDF725EF5C}" srcOrd="5" destOrd="0" presId="urn:microsoft.com/office/officeart/2005/8/layout/vList2"/>
    <dgm:cxn modelId="{19C1F5E4-4D6A-4419-B07E-EFCC3E8363D5}" type="presParOf" srcId="{BE02577D-D8A0-4126-894B-2ACD8AE4B2BE}" destId="{1668B89A-0B15-4854-AE1C-7979DD060783}" srcOrd="6" destOrd="0" presId="urn:microsoft.com/office/officeart/2005/8/layout/vList2"/>
    <dgm:cxn modelId="{228692EE-4013-4861-866E-910E3FA94506}" type="presParOf" srcId="{BE02577D-D8A0-4126-894B-2ACD8AE4B2BE}" destId="{44C3D4C7-4C45-451C-BDA0-AF2408DC8089}" srcOrd="7" destOrd="0" presId="urn:microsoft.com/office/officeart/2005/8/layout/vList2"/>
    <dgm:cxn modelId="{8DD013B8-0E97-4E5A-AE1D-0EE4D9DFA80A}" type="presParOf" srcId="{BE02577D-D8A0-4126-894B-2ACD8AE4B2BE}" destId="{A03CF5FF-9036-409C-8A77-1A5ACE744CAE}" srcOrd="8" destOrd="0" presId="urn:microsoft.com/office/officeart/2005/8/layout/vList2"/>
    <dgm:cxn modelId="{08E067DF-5A92-48FA-BA95-96DDA74DB88F}" type="presParOf" srcId="{BE02577D-D8A0-4126-894B-2ACD8AE4B2BE}" destId="{A7D979A1-4BD5-440C-80AE-0219E45B7886}" srcOrd="9" destOrd="0" presId="urn:microsoft.com/office/officeart/2005/8/layout/vList2"/>
    <dgm:cxn modelId="{39CCC08F-86D1-41C6-B96E-5205B0AE8BFE}" type="presParOf" srcId="{BE02577D-D8A0-4126-894B-2ACD8AE4B2BE}" destId="{AB215708-141B-4212-B39F-B2B9EFE59FA0}" srcOrd="10" destOrd="0" presId="urn:microsoft.com/office/officeart/2005/8/layout/vList2"/>
    <dgm:cxn modelId="{B8B85525-C40D-496C-BD66-49CBF4DD982B}" type="presParOf" srcId="{BE02577D-D8A0-4126-894B-2ACD8AE4B2BE}" destId="{DF1FAD3D-3664-4B9C-9D39-D92808F6F931}" srcOrd="11" destOrd="0" presId="urn:microsoft.com/office/officeart/2005/8/layout/vList2"/>
    <dgm:cxn modelId="{3A5AB5F6-357B-4480-B980-4EF03D2E64FE}" type="presParOf" srcId="{BE02577D-D8A0-4126-894B-2ACD8AE4B2BE}" destId="{EFF97807-FA33-4B95-B2EB-692956BE5916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C2C74A6-47D3-4117-80C3-2D72541B22B4}" type="doc">
      <dgm:prSet loTypeId="urn:microsoft.com/office/officeart/2005/8/layout/vList2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17990DA-80E7-4B34-88A7-1BD423C3B36A}">
      <dgm:prSet phldrT="[Text]"/>
      <dgm:spPr/>
      <dgm:t>
        <a:bodyPr/>
        <a:lstStyle/>
        <a:p>
          <a:pPr algn="ctr"/>
          <a:r>
            <a:rPr lang="fr-FR" b="1" dirty="0" smtClean="0">
              <a:solidFill>
                <a:schemeClr val="bg1"/>
              </a:solidFill>
            </a:rPr>
            <a:t>Etapes</a:t>
          </a:r>
          <a:endParaRPr lang="en-US" b="1" dirty="0">
            <a:solidFill>
              <a:schemeClr val="bg1"/>
            </a:solidFill>
          </a:endParaRPr>
        </a:p>
      </dgm:t>
    </dgm:pt>
    <dgm:pt modelId="{2794BEAF-5C62-43AC-ADB1-ADB102248BD8}" type="parTrans" cxnId="{9093FE8B-F199-40FF-B0FA-0B60E3D1D1A5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B0978F46-7694-4BDF-A746-15B0358EDADB}" type="sibTrans" cxnId="{9093FE8B-F199-40FF-B0FA-0B60E3D1D1A5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76550624-24B6-45B1-874E-C96BA438FE4B}" type="pres">
      <dgm:prSet presAssocID="{DC2C74A6-47D3-4117-80C3-2D72541B22B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BB9CEBE-656A-4F79-ABCA-66650D207948}" type="pres">
      <dgm:prSet presAssocID="{C17990DA-80E7-4B34-88A7-1BD423C3B36A}" presName="parentText" presStyleLbl="node1" presStyleIdx="0" presStyleCnt="1" custLinFactNeighborY="-2624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E3AF51E-6A0E-4611-B785-DC106BA4DB9A}" type="presOf" srcId="{C17990DA-80E7-4B34-88A7-1BD423C3B36A}" destId="{9BB9CEBE-656A-4F79-ABCA-66650D207948}" srcOrd="0" destOrd="0" presId="urn:microsoft.com/office/officeart/2005/8/layout/vList2"/>
    <dgm:cxn modelId="{B0B4C38F-0BB3-48B7-BBAE-ABE6D5F4F097}" type="presOf" srcId="{DC2C74A6-47D3-4117-80C3-2D72541B22B4}" destId="{76550624-24B6-45B1-874E-C96BA438FE4B}" srcOrd="0" destOrd="0" presId="urn:microsoft.com/office/officeart/2005/8/layout/vList2"/>
    <dgm:cxn modelId="{9093FE8B-F199-40FF-B0FA-0B60E3D1D1A5}" srcId="{DC2C74A6-47D3-4117-80C3-2D72541B22B4}" destId="{C17990DA-80E7-4B34-88A7-1BD423C3B36A}" srcOrd="0" destOrd="0" parTransId="{2794BEAF-5C62-43AC-ADB1-ADB102248BD8}" sibTransId="{B0978F46-7694-4BDF-A746-15B0358EDADB}"/>
    <dgm:cxn modelId="{AAA1F37A-2ED2-4B00-9845-60F7BCCE7F9E}" type="presParOf" srcId="{76550624-24B6-45B1-874E-C96BA438FE4B}" destId="{9BB9CEBE-656A-4F79-ABCA-66650D20794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C2C74A6-47D3-4117-80C3-2D72541B22B4}" type="doc">
      <dgm:prSet loTypeId="urn:microsoft.com/office/officeart/2005/8/layout/vList2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17990DA-80E7-4B34-88A7-1BD423C3B36A}">
      <dgm:prSet phldrT="[Text]"/>
      <dgm:spPr/>
      <dgm:t>
        <a:bodyPr/>
        <a:lstStyle/>
        <a:p>
          <a:pPr algn="ctr"/>
          <a:r>
            <a:rPr lang="en-US" b="1" dirty="0" smtClean="0">
              <a:solidFill>
                <a:schemeClr val="bg1"/>
              </a:solidFill>
            </a:rPr>
            <a:t>Actions </a:t>
          </a:r>
          <a:r>
            <a:rPr lang="en-US" b="1" dirty="0" err="1" smtClean="0">
              <a:solidFill>
                <a:schemeClr val="bg1"/>
              </a:solidFill>
            </a:rPr>
            <a:t>menées</a:t>
          </a:r>
          <a:endParaRPr lang="en-US" b="1" dirty="0">
            <a:solidFill>
              <a:schemeClr val="bg1"/>
            </a:solidFill>
          </a:endParaRPr>
        </a:p>
      </dgm:t>
    </dgm:pt>
    <dgm:pt modelId="{2794BEAF-5C62-43AC-ADB1-ADB102248BD8}" type="parTrans" cxnId="{9093FE8B-F199-40FF-B0FA-0B60E3D1D1A5}">
      <dgm:prSet/>
      <dgm:spPr/>
      <dgm:t>
        <a:bodyPr/>
        <a:lstStyle/>
        <a:p>
          <a:endParaRPr lang="en-US"/>
        </a:p>
      </dgm:t>
    </dgm:pt>
    <dgm:pt modelId="{B0978F46-7694-4BDF-A746-15B0358EDADB}" type="sibTrans" cxnId="{9093FE8B-F199-40FF-B0FA-0B60E3D1D1A5}">
      <dgm:prSet/>
      <dgm:spPr/>
      <dgm:t>
        <a:bodyPr/>
        <a:lstStyle/>
        <a:p>
          <a:endParaRPr lang="en-US"/>
        </a:p>
      </dgm:t>
    </dgm:pt>
    <dgm:pt modelId="{76550624-24B6-45B1-874E-C96BA438FE4B}" type="pres">
      <dgm:prSet presAssocID="{DC2C74A6-47D3-4117-80C3-2D72541B22B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BB9CEBE-656A-4F79-ABCA-66650D207948}" type="pres">
      <dgm:prSet presAssocID="{C17990DA-80E7-4B34-88A7-1BD423C3B36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C09A0C4-D5A2-40B4-BBEE-8EB190DA2CF8}" type="presOf" srcId="{DC2C74A6-47D3-4117-80C3-2D72541B22B4}" destId="{76550624-24B6-45B1-874E-C96BA438FE4B}" srcOrd="0" destOrd="0" presId="urn:microsoft.com/office/officeart/2005/8/layout/vList2"/>
    <dgm:cxn modelId="{9093FE8B-F199-40FF-B0FA-0B60E3D1D1A5}" srcId="{DC2C74A6-47D3-4117-80C3-2D72541B22B4}" destId="{C17990DA-80E7-4B34-88A7-1BD423C3B36A}" srcOrd="0" destOrd="0" parTransId="{2794BEAF-5C62-43AC-ADB1-ADB102248BD8}" sibTransId="{B0978F46-7694-4BDF-A746-15B0358EDADB}"/>
    <dgm:cxn modelId="{745C8863-7354-4184-8DD3-3C2CC174E33A}" type="presOf" srcId="{C17990DA-80E7-4B34-88A7-1BD423C3B36A}" destId="{9BB9CEBE-656A-4F79-ABCA-66650D207948}" srcOrd="0" destOrd="0" presId="urn:microsoft.com/office/officeart/2005/8/layout/vList2"/>
    <dgm:cxn modelId="{4D7BF402-EF1A-4B1E-A873-5CC48710CDCD}" type="presParOf" srcId="{76550624-24B6-45B1-874E-C96BA438FE4B}" destId="{9BB9CEBE-656A-4F79-ABCA-66650D20794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E977FDD-F226-4D79-A879-5041CD21AA35}" type="doc">
      <dgm:prSet loTypeId="urn:microsoft.com/office/officeart/2005/8/layout/cycle6" loCatId="cycle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5EEDDD40-5B85-4BE8-9657-365E6281B295}">
      <dgm:prSet phldrT="[Text]" custT="1"/>
      <dgm:spPr>
        <a:solidFill>
          <a:srgbClr val="EA7C8C"/>
        </a:solidFill>
      </dgm:spPr>
      <dgm:t>
        <a:bodyPr/>
        <a:lstStyle/>
        <a:p>
          <a:r>
            <a:rPr lang="en-US" sz="1600" b="1" dirty="0" smtClean="0">
              <a:solidFill>
                <a:schemeClr val="bg1"/>
              </a:solidFill>
            </a:rPr>
            <a:t>Point de d</a:t>
          </a:r>
          <a:r>
            <a:rPr lang="fr-FR" sz="1600" b="1" dirty="0" smtClean="0">
              <a:solidFill>
                <a:schemeClr val="bg1"/>
              </a:solidFill>
            </a:rPr>
            <a:t>épart</a:t>
          </a:r>
          <a:endParaRPr lang="en-US" sz="1600" b="1" dirty="0">
            <a:solidFill>
              <a:schemeClr val="bg1"/>
            </a:solidFill>
          </a:endParaRPr>
        </a:p>
      </dgm:t>
    </dgm:pt>
    <dgm:pt modelId="{E72B4848-49D5-49E6-B7BC-134F2525D8FA}" type="parTrans" cxnId="{E80ADFFC-6A34-4776-86FE-CF53D5291132}">
      <dgm:prSet/>
      <dgm:spPr/>
      <dgm:t>
        <a:bodyPr/>
        <a:lstStyle/>
        <a:p>
          <a:endParaRPr lang="en-US" sz="2400" b="1">
            <a:solidFill>
              <a:schemeClr val="bg1"/>
            </a:solidFill>
          </a:endParaRPr>
        </a:p>
      </dgm:t>
    </dgm:pt>
    <dgm:pt modelId="{D51373B2-E382-4672-AADA-E60A9EB18339}" type="sibTrans" cxnId="{E80ADFFC-6A34-4776-86FE-CF53D5291132}">
      <dgm:prSet/>
      <dgm:spPr/>
      <dgm:t>
        <a:bodyPr/>
        <a:lstStyle/>
        <a:p>
          <a:endParaRPr lang="en-US" sz="2400" b="1">
            <a:solidFill>
              <a:schemeClr val="bg1"/>
            </a:solidFill>
          </a:endParaRPr>
        </a:p>
      </dgm:t>
    </dgm:pt>
    <dgm:pt modelId="{FF79F30C-986A-4F9E-AD9F-70C45795C7F4}">
      <dgm:prSet phldrT="[Text]" custT="1"/>
      <dgm:spPr>
        <a:solidFill>
          <a:srgbClr val="B359A0"/>
        </a:solidFill>
      </dgm:spPr>
      <dgm:t>
        <a:bodyPr/>
        <a:lstStyle/>
        <a:p>
          <a:r>
            <a:rPr lang="fr-FR" sz="1600" b="1" dirty="0" smtClean="0">
              <a:solidFill>
                <a:schemeClr val="bg1"/>
              </a:solidFill>
            </a:rPr>
            <a:t>Clarification de la situation</a:t>
          </a:r>
          <a:endParaRPr lang="en-US" sz="1600" b="1" dirty="0">
            <a:solidFill>
              <a:schemeClr val="bg1"/>
            </a:solidFill>
          </a:endParaRPr>
        </a:p>
      </dgm:t>
    </dgm:pt>
    <dgm:pt modelId="{483900C2-026D-4C6D-AD01-A2AC6CBF9767}" type="parTrans" cxnId="{5D2DD753-3729-4E4C-94E0-BB43D29F7364}">
      <dgm:prSet/>
      <dgm:spPr/>
      <dgm:t>
        <a:bodyPr/>
        <a:lstStyle/>
        <a:p>
          <a:endParaRPr lang="en-US" sz="2400" b="1">
            <a:solidFill>
              <a:schemeClr val="bg1"/>
            </a:solidFill>
          </a:endParaRPr>
        </a:p>
      </dgm:t>
    </dgm:pt>
    <dgm:pt modelId="{81F0671F-86E9-49A6-8C54-94BE3AC8FF81}" type="sibTrans" cxnId="{5D2DD753-3729-4E4C-94E0-BB43D29F7364}">
      <dgm:prSet/>
      <dgm:spPr/>
      <dgm:t>
        <a:bodyPr/>
        <a:lstStyle/>
        <a:p>
          <a:endParaRPr lang="en-US" sz="2400" b="1">
            <a:solidFill>
              <a:schemeClr val="bg1"/>
            </a:solidFill>
          </a:endParaRPr>
        </a:p>
      </dgm:t>
    </dgm:pt>
    <dgm:pt modelId="{5AFF9EC1-20BA-4BB1-800F-8284B732484A}">
      <dgm:prSet phldrT="[Text]" custT="1"/>
      <dgm:spPr>
        <a:solidFill>
          <a:srgbClr val="7030A0"/>
        </a:solidFill>
      </dgm:spPr>
      <dgm:t>
        <a:bodyPr/>
        <a:lstStyle/>
        <a:p>
          <a:r>
            <a:rPr lang="fr-FR" sz="1600" b="1" dirty="0" smtClean="0">
              <a:solidFill>
                <a:schemeClr val="bg1"/>
              </a:solidFill>
            </a:rPr>
            <a:t>Planification de l’action</a:t>
          </a:r>
          <a:endParaRPr lang="en-US" sz="1600" b="1" dirty="0">
            <a:solidFill>
              <a:schemeClr val="bg1"/>
            </a:solidFill>
          </a:endParaRPr>
        </a:p>
      </dgm:t>
    </dgm:pt>
    <dgm:pt modelId="{8E7CC301-ADC3-4394-96E8-93CAE353D1BC}" type="parTrans" cxnId="{0DD2D4C0-5B8A-4952-890F-1AF4D2458726}">
      <dgm:prSet/>
      <dgm:spPr/>
      <dgm:t>
        <a:bodyPr/>
        <a:lstStyle/>
        <a:p>
          <a:endParaRPr lang="en-US" sz="2400" b="1">
            <a:solidFill>
              <a:schemeClr val="bg1"/>
            </a:solidFill>
          </a:endParaRPr>
        </a:p>
      </dgm:t>
    </dgm:pt>
    <dgm:pt modelId="{64184260-41C7-4B5E-90F4-FA57CE44475A}" type="sibTrans" cxnId="{0DD2D4C0-5B8A-4952-890F-1AF4D2458726}">
      <dgm:prSet/>
      <dgm:spPr/>
      <dgm:t>
        <a:bodyPr/>
        <a:lstStyle/>
        <a:p>
          <a:endParaRPr lang="en-US" sz="2400" b="1">
            <a:solidFill>
              <a:schemeClr val="bg1"/>
            </a:solidFill>
          </a:endParaRPr>
        </a:p>
      </dgm:t>
    </dgm:pt>
    <dgm:pt modelId="{841B07D1-3B39-4B09-8B4A-A11D8783CC1E}">
      <dgm:prSet phldrT="[Text]" custT="1"/>
      <dgm:spPr>
        <a:solidFill>
          <a:srgbClr val="0070C0"/>
        </a:solidFill>
      </dgm:spPr>
      <dgm:t>
        <a:bodyPr/>
        <a:lstStyle/>
        <a:p>
          <a:r>
            <a:rPr lang="fr-FR" sz="1600" b="1" dirty="0" smtClean="0">
              <a:solidFill>
                <a:schemeClr val="bg1"/>
              </a:solidFill>
            </a:rPr>
            <a:t>Application</a:t>
          </a:r>
          <a:endParaRPr lang="en-US" sz="1600" b="1" dirty="0">
            <a:solidFill>
              <a:schemeClr val="bg1"/>
            </a:solidFill>
          </a:endParaRPr>
        </a:p>
      </dgm:t>
    </dgm:pt>
    <dgm:pt modelId="{86CFCF97-F87D-4C30-BD29-549FB8649E4D}" type="parTrans" cxnId="{EA95AB85-5A5E-4245-9D0F-1D0257282953}">
      <dgm:prSet/>
      <dgm:spPr/>
      <dgm:t>
        <a:bodyPr/>
        <a:lstStyle/>
        <a:p>
          <a:endParaRPr lang="en-US" sz="2400" b="1">
            <a:solidFill>
              <a:schemeClr val="bg1"/>
            </a:solidFill>
          </a:endParaRPr>
        </a:p>
      </dgm:t>
    </dgm:pt>
    <dgm:pt modelId="{39F3656E-E680-41A4-934E-CA74BD280B18}" type="sibTrans" cxnId="{EA95AB85-5A5E-4245-9D0F-1D0257282953}">
      <dgm:prSet/>
      <dgm:spPr/>
      <dgm:t>
        <a:bodyPr/>
        <a:lstStyle/>
        <a:p>
          <a:endParaRPr lang="en-US" sz="2400" b="1">
            <a:solidFill>
              <a:schemeClr val="bg1"/>
            </a:solidFill>
          </a:endParaRPr>
        </a:p>
      </dgm:t>
    </dgm:pt>
    <dgm:pt modelId="{E758CD9B-12A4-40D8-8FA0-EE27C1C59390}">
      <dgm:prSet phldrT="[Text]" custT="1"/>
      <dgm:spPr>
        <a:solidFill>
          <a:srgbClr val="1C80F8"/>
        </a:solidFill>
      </dgm:spPr>
      <dgm:t>
        <a:bodyPr/>
        <a:lstStyle/>
        <a:p>
          <a:r>
            <a:rPr lang="fr-FR" sz="1600" b="1" dirty="0" smtClean="0">
              <a:solidFill>
                <a:schemeClr val="bg1"/>
              </a:solidFill>
            </a:rPr>
            <a:t>Evaluation</a:t>
          </a:r>
          <a:endParaRPr lang="en-US" sz="1600" b="1" dirty="0">
            <a:solidFill>
              <a:schemeClr val="bg1"/>
            </a:solidFill>
          </a:endParaRPr>
        </a:p>
      </dgm:t>
    </dgm:pt>
    <dgm:pt modelId="{9E354118-8846-4665-8A24-C63B9B0C44B9}" type="parTrans" cxnId="{D3CBBD09-C43E-4EB7-8B4B-863EB2F93846}">
      <dgm:prSet/>
      <dgm:spPr/>
      <dgm:t>
        <a:bodyPr/>
        <a:lstStyle/>
        <a:p>
          <a:endParaRPr lang="en-US" sz="2400" b="1">
            <a:solidFill>
              <a:schemeClr val="bg1"/>
            </a:solidFill>
          </a:endParaRPr>
        </a:p>
      </dgm:t>
    </dgm:pt>
    <dgm:pt modelId="{AEE99FB6-20CE-4212-9F9D-3BE1FA706DAF}" type="sibTrans" cxnId="{D3CBBD09-C43E-4EB7-8B4B-863EB2F93846}">
      <dgm:prSet/>
      <dgm:spPr/>
      <dgm:t>
        <a:bodyPr/>
        <a:lstStyle/>
        <a:p>
          <a:endParaRPr lang="en-US" sz="2400" b="1">
            <a:solidFill>
              <a:schemeClr val="bg1"/>
            </a:solidFill>
          </a:endParaRPr>
        </a:p>
      </dgm:t>
    </dgm:pt>
    <dgm:pt modelId="{B55CD306-8C79-45C0-AB9D-DD7855807205}">
      <dgm:prSet phldrT="[Text]" custT="1"/>
      <dgm:spPr/>
      <dgm:t>
        <a:bodyPr/>
        <a:lstStyle/>
        <a:p>
          <a:r>
            <a:rPr lang="fr-FR" sz="1600" b="1" dirty="0" smtClean="0">
              <a:solidFill>
                <a:schemeClr val="bg1"/>
              </a:solidFill>
            </a:rPr>
            <a:t>Partage du savoir généré</a:t>
          </a:r>
          <a:endParaRPr lang="en-US" sz="1600" b="1" dirty="0">
            <a:solidFill>
              <a:schemeClr val="bg1"/>
            </a:solidFill>
          </a:endParaRPr>
        </a:p>
      </dgm:t>
    </dgm:pt>
    <dgm:pt modelId="{158822D2-D00D-4096-82C3-ABCD650513AF}" type="parTrans" cxnId="{502B2E1C-A6CB-4CDA-99F4-6E0E7D141D0D}">
      <dgm:prSet/>
      <dgm:spPr/>
      <dgm:t>
        <a:bodyPr/>
        <a:lstStyle/>
        <a:p>
          <a:endParaRPr lang="en-US" sz="2400" b="1">
            <a:solidFill>
              <a:schemeClr val="bg1"/>
            </a:solidFill>
          </a:endParaRPr>
        </a:p>
      </dgm:t>
    </dgm:pt>
    <dgm:pt modelId="{90460A60-6F41-4B80-8315-A46DBC08EFBB}" type="sibTrans" cxnId="{502B2E1C-A6CB-4CDA-99F4-6E0E7D141D0D}">
      <dgm:prSet/>
      <dgm:spPr/>
      <dgm:t>
        <a:bodyPr/>
        <a:lstStyle/>
        <a:p>
          <a:endParaRPr lang="en-US" sz="2400" b="1">
            <a:solidFill>
              <a:schemeClr val="bg1"/>
            </a:solidFill>
          </a:endParaRPr>
        </a:p>
      </dgm:t>
    </dgm:pt>
    <dgm:pt modelId="{C07CFC4C-B1A8-4CC7-B2AF-CD2AAA56BD39}" type="pres">
      <dgm:prSet presAssocID="{9E977FDD-F226-4D79-A879-5041CD21AA3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FA5E8A1-4A60-4DEC-B019-A4DF1951609F}" type="pres">
      <dgm:prSet presAssocID="{5EEDDD40-5B85-4BE8-9657-365E6281B295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3922C7-CB17-4D4D-B630-25AD5EBEF9CC}" type="pres">
      <dgm:prSet presAssocID="{5EEDDD40-5B85-4BE8-9657-365E6281B295}" presName="spNode" presStyleCnt="0"/>
      <dgm:spPr/>
    </dgm:pt>
    <dgm:pt modelId="{A89EA835-3CBE-4328-86EF-227FB4ECDA5E}" type="pres">
      <dgm:prSet presAssocID="{D51373B2-E382-4672-AADA-E60A9EB18339}" presName="sibTrans" presStyleLbl="sibTrans1D1" presStyleIdx="0" presStyleCnt="6"/>
      <dgm:spPr/>
      <dgm:t>
        <a:bodyPr/>
        <a:lstStyle/>
        <a:p>
          <a:endParaRPr lang="en-US"/>
        </a:p>
      </dgm:t>
    </dgm:pt>
    <dgm:pt modelId="{DD24AC31-31D9-4E85-BED7-D3D65892D960}" type="pres">
      <dgm:prSet presAssocID="{FF79F30C-986A-4F9E-AD9F-70C45795C7F4}" presName="node" presStyleLbl="node1" presStyleIdx="1" presStyleCnt="6" custScaleX="144150" custScaleY="110814" custRadScaleRad="92610" custRadScaleInc="462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70EAE9-926E-4784-93D0-71EA5FCDFBB9}" type="pres">
      <dgm:prSet presAssocID="{FF79F30C-986A-4F9E-AD9F-70C45795C7F4}" presName="spNode" presStyleCnt="0"/>
      <dgm:spPr/>
    </dgm:pt>
    <dgm:pt modelId="{D36BF7BC-2536-494E-BDD6-F45FE0B4DCE6}" type="pres">
      <dgm:prSet presAssocID="{81F0671F-86E9-49A6-8C54-94BE3AC8FF81}" presName="sibTrans" presStyleLbl="sibTrans1D1" presStyleIdx="1" presStyleCnt="6"/>
      <dgm:spPr/>
      <dgm:t>
        <a:bodyPr/>
        <a:lstStyle/>
        <a:p>
          <a:endParaRPr lang="en-US"/>
        </a:p>
      </dgm:t>
    </dgm:pt>
    <dgm:pt modelId="{D4B88EE4-9D6F-4B38-B056-740D55D1D086}" type="pres">
      <dgm:prSet presAssocID="{5AFF9EC1-20BA-4BB1-800F-8284B732484A}" presName="node" presStyleLbl="node1" presStyleIdx="2" presStyleCnt="6" custScaleX="148433" custRadScaleRad="93447" custRadScaleInc="-312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9AF73C-1791-4175-B808-AFE53BDD66E1}" type="pres">
      <dgm:prSet presAssocID="{5AFF9EC1-20BA-4BB1-800F-8284B732484A}" presName="spNode" presStyleCnt="0"/>
      <dgm:spPr/>
    </dgm:pt>
    <dgm:pt modelId="{2A0F2B89-DE6B-48BF-BD85-28891761FC0E}" type="pres">
      <dgm:prSet presAssocID="{64184260-41C7-4B5E-90F4-FA57CE44475A}" presName="sibTrans" presStyleLbl="sibTrans1D1" presStyleIdx="2" presStyleCnt="6"/>
      <dgm:spPr/>
      <dgm:t>
        <a:bodyPr/>
        <a:lstStyle/>
        <a:p>
          <a:endParaRPr lang="en-US"/>
        </a:p>
      </dgm:t>
    </dgm:pt>
    <dgm:pt modelId="{2DD3AC0A-4798-417C-A350-08C9B9E7B0EA}" type="pres">
      <dgm:prSet presAssocID="{841B07D1-3B39-4B09-8B4A-A11D8783CC1E}" presName="node" presStyleLbl="node1" presStyleIdx="3" presStyleCnt="6" custScaleX="14424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B461B9-1837-4F6C-ABBC-666132BC0492}" type="pres">
      <dgm:prSet presAssocID="{841B07D1-3B39-4B09-8B4A-A11D8783CC1E}" presName="spNode" presStyleCnt="0"/>
      <dgm:spPr/>
    </dgm:pt>
    <dgm:pt modelId="{3FFA9D05-FB28-442C-8F7F-86D07DCAABF9}" type="pres">
      <dgm:prSet presAssocID="{39F3656E-E680-41A4-934E-CA74BD280B18}" presName="sibTrans" presStyleLbl="sibTrans1D1" presStyleIdx="3" presStyleCnt="6"/>
      <dgm:spPr/>
      <dgm:t>
        <a:bodyPr/>
        <a:lstStyle/>
        <a:p>
          <a:endParaRPr lang="en-US"/>
        </a:p>
      </dgm:t>
    </dgm:pt>
    <dgm:pt modelId="{6C4BA3B6-7D04-4695-9CF7-0CCFCED1CA96}" type="pres">
      <dgm:prSet presAssocID="{E758CD9B-12A4-40D8-8FA0-EE27C1C59390}" presName="node" presStyleLbl="node1" presStyleIdx="4" presStyleCnt="6" custScaleX="137222" custRadScaleRad="81965" custRadScaleInc="133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AE28F7-31FD-4B13-9594-AA2A4AA4D8C0}" type="pres">
      <dgm:prSet presAssocID="{E758CD9B-12A4-40D8-8FA0-EE27C1C59390}" presName="spNode" presStyleCnt="0"/>
      <dgm:spPr/>
    </dgm:pt>
    <dgm:pt modelId="{BF5919F5-0E03-40BE-B3FC-18E529CEA26E}" type="pres">
      <dgm:prSet presAssocID="{AEE99FB6-20CE-4212-9F9D-3BE1FA706DAF}" presName="sibTrans" presStyleLbl="sibTrans1D1" presStyleIdx="4" presStyleCnt="6"/>
      <dgm:spPr/>
      <dgm:t>
        <a:bodyPr/>
        <a:lstStyle/>
        <a:p>
          <a:endParaRPr lang="en-US"/>
        </a:p>
      </dgm:t>
    </dgm:pt>
    <dgm:pt modelId="{290E6BF2-1325-4125-A6CC-1E9655FC8F0A}" type="pres">
      <dgm:prSet presAssocID="{B55CD306-8C79-45C0-AB9D-DD7855807205}" presName="node" presStyleLbl="node1" presStyleIdx="5" presStyleCnt="6" custScaleY="1513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76CD16-6C18-4AA3-BDE8-5B0D576E5E57}" type="pres">
      <dgm:prSet presAssocID="{B55CD306-8C79-45C0-AB9D-DD7855807205}" presName="spNode" presStyleCnt="0"/>
      <dgm:spPr/>
    </dgm:pt>
    <dgm:pt modelId="{A9B3A714-9ED4-4B95-9F1E-C5687592EE00}" type="pres">
      <dgm:prSet presAssocID="{90460A60-6F41-4B80-8315-A46DBC08EFBB}" presName="sibTrans" presStyleLbl="sibTrans1D1" presStyleIdx="5" presStyleCnt="6"/>
      <dgm:spPr/>
      <dgm:t>
        <a:bodyPr/>
        <a:lstStyle/>
        <a:p>
          <a:endParaRPr lang="en-US"/>
        </a:p>
      </dgm:t>
    </dgm:pt>
  </dgm:ptLst>
  <dgm:cxnLst>
    <dgm:cxn modelId="{502B2E1C-A6CB-4CDA-99F4-6E0E7D141D0D}" srcId="{9E977FDD-F226-4D79-A879-5041CD21AA35}" destId="{B55CD306-8C79-45C0-AB9D-DD7855807205}" srcOrd="5" destOrd="0" parTransId="{158822D2-D00D-4096-82C3-ABCD650513AF}" sibTransId="{90460A60-6F41-4B80-8315-A46DBC08EFBB}"/>
    <dgm:cxn modelId="{F0C3ACF1-A7A9-4638-BAA0-9D4D6519F950}" type="presOf" srcId="{AEE99FB6-20CE-4212-9F9D-3BE1FA706DAF}" destId="{BF5919F5-0E03-40BE-B3FC-18E529CEA26E}" srcOrd="0" destOrd="0" presId="urn:microsoft.com/office/officeart/2005/8/layout/cycle6"/>
    <dgm:cxn modelId="{67A4A732-D22C-4C55-8EDF-382B1BD07030}" type="presOf" srcId="{FF79F30C-986A-4F9E-AD9F-70C45795C7F4}" destId="{DD24AC31-31D9-4E85-BED7-D3D65892D960}" srcOrd="0" destOrd="0" presId="urn:microsoft.com/office/officeart/2005/8/layout/cycle6"/>
    <dgm:cxn modelId="{3ACE6FF6-16F0-4D67-8FA9-061425BD0C32}" type="presOf" srcId="{E758CD9B-12A4-40D8-8FA0-EE27C1C59390}" destId="{6C4BA3B6-7D04-4695-9CF7-0CCFCED1CA96}" srcOrd="0" destOrd="0" presId="urn:microsoft.com/office/officeart/2005/8/layout/cycle6"/>
    <dgm:cxn modelId="{A3800412-084C-42E7-B233-0087A1B06926}" type="presOf" srcId="{90460A60-6F41-4B80-8315-A46DBC08EFBB}" destId="{A9B3A714-9ED4-4B95-9F1E-C5687592EE00}" srcOrd="0" destOrd="0" presId="urn:microsoft.com/office/officeart/2005/8/layout/cycle6"/>
    <dgm:cxn modelId="{064F5877-79AB-4A75-A08A-61710E13464D}" type="presOf" srcId="{64184260-41C7-4B5E-90F4-FA57CE44475A}" destId="{2A0F2B89-DE6B-48BF-BD85-28891761FC0E}" srcOrd="0" destOrd="0" presId="urn:microsoft.com/office/officeart/2005/8/layout/cycle6"/>
    <dgm:cxn modelId="{E80ADFFC-6A34-4776-86FE-CF53D5291132}" srcId="{9E977FDD-F226-4D79-A879-5041CD21AA35}" destId="{5EEDDD40-5B85-4BE8-9657-365E6281B295}" srcOrd="0" destOrd="0" parTransId="{E72B4848-49D5-49E6-B7BC-134F2525D8FA}" sibTransId="{D51373B2-E382-4672-AADA-E60A9EB18339}"/>
    <dgm:cxn modelId="{5D2DD753-3729-4E4C-94E0-BB43D29F7364}" srcId="{9E977FDD-F226-4D79-A879-5041CD21AA35}" destId="{FF79F30C-986A-4F9E-AD9F-70C45795C7F4}" srcOrd="1" destOrd="0" parTransId="{483900C2-026D-4C6D-AD01-A2AC6CBF9767}" sibTransId="{81F0671F-86E9-49A6-8C54-94BE3AC8FF81}"/>
    <dgm:cxn modelId="{326D5F7D-BD5F-453C-93A4-C1376A78E86F}" type="presOf" srcId="{9E977FDD-F226-4D79-A879-5041CD21AA35}" destId="{C07CFC4C-B1A8-4CC7-B2AF-CD2AAA56BD39}" srcOrd="0" destOrd="0" presId="urn:microsoft.com/office/officeart/2005/8/layout/cycle6"/>
    <dgm:cxn modelId="{03FD93E1-9451-44A8-BDE7-E2B2CDA8D895}" type="presOf" srcId="{B55CD306-8C79-45C0-AB9D-DD7855807205}" destId="{290E6BF2-1325-4125-A6CC-1E9655FC8F0A}" srcOrd="0" destOrd="0" presId="urn:microsoft.com/office/officeart/2005/8/layout/cycle6"/>
    <dgm:cxn modelId="{108FCB03-FF1F-49CE-BCB9-0945E66B470B}" type="presOf" srcId="{5EEDDD40-5B85-4BE8-9657-365E6281B295}" destId="{2FA5E8A1-4A60-4DEC-B019-A4DF1951609F}" srcOrd="0" destOrd="0" presId="urn:microsoft.com/office/officeart/2005/8/layout/cycle6"/>
    <dgm:cxn modelId="{EC61B59B-EDA0-4F00-AC43-76F7C81F6181}" type="presOf" srcId="{841B07D1-3B39-4B09-8B4A-A11D8783CC1E}" destId="{2DD3AC0A-4798-417C-A350-08C9B9E7B0EA}" srcOrd="0" destOrd="0" presId="urn:microsoft.com/office/officeart/2005/8/layout/cycle6"/>
    <dgm:cxn modelId="{2713C152-596A-4145-A483-30C4E15B2928}" type="presOf" srcId="{5AFF9EC1-20BA-4BB1-800F-8284B732484A}" destId="{D4B88EE4-9D6F-4B38-B056-740D55D1D086}" srcOrd="0" destOrd="0" presId="urn:microsoft.com/office/officeart/2005/8/layout/cycle6"/>
    <dgm:cxn modelId="{0DD2D4C0-5B8A-4952-890F-1AF4D2458726}" srcId="{9E977FDD-F226-4D79-A879-5041CD21AA35}" destId="{5AFF9EC1-20BA-4BB1-800F-8284B732484A}" srcOrd="2" destOrd="0" parTransId="{8E7CC301-ADC3-4394-96E8-93CAE353D1BC}" sibTransId="{64184260-41C7-4B5E-90F4-FA57CE44475A}"/>
    <dgm:cxn modelId="{EA95AB85-5A5E-4245-9D0F-1D0257282953}" srcId="{9E977FDD-F226-4D79-A879-5041CD21AA35}" destId="{841B07D1-3B39-4B09-8B4A-A11D8783CC1E}" srcOrd="3" destOrd="0" parTransId="{86CFCF97-F87D-4C30-BD29-549FB8649E4D}" sibTransId="{39F3656E-E680-41A4-934E-CA74BD280B18}"/>
    <dgm:cxn modelId="{DBB087A6-3C78-4855-BF4E-79D550CA5952}" type="presOf" srcId="{39F3656E-E680-41A4-934E-CA74BD280B18}" destId="{3FFA9D05-FB28-442C-8F7F-86D07DCAABF9}" srcOrd="0" destOrd="0" presId="urn:microsoft.com/office/officeart/2005/8/layout/cycle6"/>
    <dgm:cxn modelId="{87C5B5B6-2FE6-47D1-AB1F-895AABD6D86E}" type="presOf" srcId="{D51373B2-E382-4672-AADA-E60A9EB18339}" destId="{A89EA835-3CBE-4328-86EF-227FB4ECDA5E}" srcOrd="0" destOrd="0" presId="urn:microsoft.com/office/officeart/2005/8/layout/cycle6"/>
    <dgm:cxn modelId="{D3CBBD09-C43E-4EB7-8B4B-863EB2F93846}" srcId="{9E977FDD-F226-4D79-A879-5041CD21AA35}" destId="{E758CD9B-12A4-40D8-8FA0-EE27C1C59390}" srcOrd="4" destOrd="0" parTransId="{9E354118-8846-4665-8A24-C63B9B0C44B9}" sibTransId="{AEE99FB6-20CE-4212-9F9D-3BE1FA706DAF}"/>
    <dgm:cxn modelId="{BF376C27-1C2B-44ED-A146-1377730BE651}" type="presOf" srcId="{81F0671F-86E9-49A6-8C54-94BE3AC8FF81}" destId="{D36BF7BC-2536-494E-BDD6-F45FE0B4DCE6}" srcOrd="0" destOrd="0" presId="urn:microsoft.com/office/officeart/2005/8/layout/cycle6"/>
    <dgm:cxn modelId="{EB210A5E-64D9-4764-A375-24F62BF54F0A}" type="presParOf" srcId="{C07CFC4C-B1A8-4CC7-B2AF-CD2AAA56BD39}" destId="{2FA5E8A1-4A60-4DEC-B019-A4DF1951609F}" srcOrd="0" destOrd="0" presId="urn:microsoft.com/office/officeart/2005/8/layout/cycle6"/>
    <dgm:cxn modelId="{A7A1BD59-7043-4B2C-8B63-FC46A57920D3}" type="presParOf" srcId="{C07CFC4C-B1A8-4CC7-B2AF-CD2AAA56BD39}" destId="{C53922C7-CB17-4D4D-B630-25AD5EBEF9CC}" srcOrd="1" destOrd="0" presId="urn:microsoft.com/office/officeart/2005/8/layout/cycle6"/>
    <dgm:cxn modelId="{11C26D2D-F473-43CC-B0B3-833762E98046}" type="presParOf" srcId="{C07CFC4C-B1A8-4CC7-B2AF-CD2AAA56BD39}" destId="{A89EA835-3CBE-4328-86EF-227FB4ECDA5E}" srcOrd="2" destOrd="0" presId="urn:microsoft.com/office/officeart/2005/8/layout/cycle6"/>
    <dgm:cxn modelId="{E1C0984D-83BA-49BB-978B-1C281D9A1A7B}" type="presParOf" srcId="{C07CFC4C-B1A8-4CC7-B2AF-CD2AAA56BD39}" destId="{DD24AC31-31D9-4E85-BED7-D3D65892D960}" srcOrd="3" destOrd="0" presId="urn:microsoft.com/office/officeart/2005/8/layout/cycle6"/>
    <dgm:cxn modelId="{362BE71F-DCD7-4294-9DB3-EC137732D315}" type="presParOf" srcId="{C07CFC4C-B1A8-4CC7-B2AF-CD2AAA56BD39}" destId="{0670EAE9-926E-4784-93D0-71EA5FCDFBB9}" srcOrd="4" destOrd="0" presId="urn:microsoft.com/office/officeart/2005/8/layout/cycle6"/>
    <dgm:cxn modelId="{6BAF282D-4A2A-449D-A775-70A8E74B36D0}" type="presParOf" srcId="{C07CFC4C-B1A8-4CC7-B2AF-CD2AAA56BD39}" destId="{D36BF7BC-2536-494E-BDD6-F45FE0B4DCE6}" srcOrd="5" destOrd="0" presId="urn:microsoft.com/office/officeart/2005/8/layout/cycle6"/>
    <dgm:cxn modelId="{AEC0CE29-26C2-4802-AB3C-68603E7B8F54}" type="presParOf" srcId="{C07CFC4C-B1A8-4CC7-B2AF-CD2AAA56BD39}" destId="{D4B88EE4-9D6F-4B38-B056-740D55D1D086}" srcOrd="6" destOrd="0" presId="urn:microsoft.com/office/officeart/2005/8/layout/cycle6"/>
    <dgm:cxn modelId="{433FB06A-619E-42D7-A178-EA7816EE0566}" type="presParOf" srcId="{C07CFC4C-B1A8-4CC7-B2AF-CD2AAA56BD39}" destId="{5E9AF73C-1791-4175-B808-AFE53BDD66E1}" srcOrd="7" destOrd="0" presId="urn:microsoft.com/office/officeart/2005/8/layout/cycle6"/>
    <dgm:cxn modelId="{8DD30074-A3CB-4289-82A2-89DF8ABAADE8}" type="presParOf" srcId="{C07CFC4C-B1A8-4CC7-B2AF-CD2AAA56BD39}" destId="{2A0F2B89-DE6B-48BF-BD85-28891761FC0E}" srcOrd="8" destOrd="0" presId="urn:microsoft.com/office/officeart/2005/8/layout/cycle6"/>
    <dgm:cxn modelId="{43924BC1-9621-4503-9929-2E46523FFA00}" type="presParOf" srcId="{C07CFC4C-B1A8-4CC7-B2AF-CD2AAA56BD39}" destId="{2DD3AC0A-4798-417C-A350-08C9B9E7B0EA}" srcOrd="9" destOrd="0" presId="urn:microsoft.com/office/officeart/2005/8/layout/cycle6"/>
    <dgm:cxn modelId="{38C088D5-8BD9-427C-B3E6-EC7919854C97}" type="presParOf" srcId="{C07CFC4C-B1A8-4CC7-B2AF-CD2AAA56BD39}" destId="{2AB461B9-1837-4F6C-ABBC-666132BC0492}" srcOrd="10" destOrd="0" presId="urn:microsoft.com/office/officeart/2005/8/layout/cycle6"/>
    <dgm:cxn modelId="{DB8EA216-BE79-4AC7-BB91-5B82C81F29B3}" type="presParOf" srcId="{C07CFC4C-B1A8-4CC7-B2AF-CD2AAA56BD39}" destId="{3FFA9D05-FB28-442C-8F7F-86D07DCAABF9}" srcOrd="11" destOrd="0" presId="urn:microsoft.com/office/officeart/2005/8/layout/cycle6"/>
    <dgm:cxn modelId="{207F6710-EC3A-4052-9036-E08CC4AE9C96}" type="presParOf" srcId="{C07CFC4C-B1A8-4CC7-B2AF-CD2AAA56BD39}" destId="{6C4BA3B6-7D04-4695-9CF7-0CCFCED1CA96}" srcOrd="12" destOrd="0" presId="urn:microsoft.com/office/officeart/2005/8/layout/cycle6"/>
    <dgm:cxn modelId="{8A45C7C2-B10E-4212-80AD-7A5D814043F3}" type="presParOf" srcId="{C07CFC4C-B1A8-4CC7-B2AF-CD2AAA56BD39}" destId="{90AE28F7-31FD-4B13-9594-AA2A4AA4D8C0}" srcOrd="13" destOrd="0" presId="urn:microsoft.com/office/officeart/2005/8/layout/cycle6"/>
    <dgm:cxn modelId="{01BD92A6-BC0A-4CDE-8BBB-D987B8515EA1}" type="presParOf" srcId="{C07CFC4C-B1A8-4CC7-B2AF-CD2AAA56BD39}" destId="{BF5919F5-0E03-40BE-B3FC-18E529CEA26E}" srcOrd="14" destOrd="0" presId="urn:microsoft.com/office/officeart/2005/8/layout/cycle6"/>
    <dgm:cxn modelId="{755525EE-E6AC-41FF-929B-4479790C343A}" type="presParOf" srcId="{C07CFC4C-B1A8-4CC7-B2AF-CD2AAA56BD39}" destId="{290E6BF2-1325-4125-A6CC-1E9655FC8F0A}" srcOrd="15" destOrd="0" presId="urn:microsoft.com/office/officeart/2005/8/layout/cycle6"/>
    <dgm:cxn modelId="{38A0B6FD-A8F3-4BA6-9B4C-0E2111A908BE}" type="presParOf" srcId="{C07CFC4C-B1A8-4CC7-B2AF-CD2AAA56BD39}" destId="{2D76CD16-6C18-4AA3-BDE8-5B0D576E5E57}" srcOrd="16" destOrd="0" presId="urn:microsoft.com/office/officeart/2005/8/layout/cycle6"/>
    <dgm:cxn modelId="{AE18D6A9-AE31-4885-8FAD-87E1430C38F2}" type="presParOf" srcId="{C07CFC4C-B1A8-4CC7-B2AF-CD2AAA56BD39}" destId="{A9B3A714-9ED4-4B95-9F1E-C5687592EE00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2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C2C74A6-47D3-4117-80C3-2D72541B22B4}" type="doc">
      <dgm:prSet loTypeId="urn:microsoft.com/office/officeart/2005/8/layout/vList2" loCatId="list" qsTypeId="urn:microsoft.com/office/officeart/2005/8/quickstyle/3d2" qsCatId="3D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17990DA-80E7-4B34-88A7-1BD423C3B36A}">
      <dgm:prSet phldrT="[Text]" custT="1"/>
      <dgm:spPr>
        <a:solidFill>
          <a:srgbClr val="B359A0"/>
        </a:solidFill>
      </dgm:spPr>
      <dgm:t>
        <a:bodyPr/>
        <a:lstStyle/>
        <a:p>
          <a:pPr algn="ctr"/>
          <a:r>
            <a:rPr lang="fr-FR" sz="1600" b="1" dirty="0" smtClean="0">
              <a:solidFill>
                <a:schemeClr val="bg1"/>
              </a:solidFill>
            </a:rPr>
            <a:t>Concertation chercheurs- EC</a:t>
          </a:r>
          <a:endParaRPr lang="en-US" sz="1600" b="1" dirty="0">
            <a:solidFill>
              <a:schemeClr val="bg1"/>
            </a:solidFill>
          </a:endParaRPr>
        </a:p>
      </dgm:t>
    </dgm:pt>
    <dgm:pt modelId="{2794BEAF-5C62-43AC-ADB1-ADB102248BD8}" type="parTrans" cxnId="{9093FE8B-F199-40FF-B0FA-0B60E3D1D1A5}">
      <dgm:prSet/>
      <dgm:spPr/>
      <dgm:t>
        <a:bodyPr/>
        <a:lstStyle/>
        <a:p>
          <a:pPr algn="ctr"/>
          <a:endParaRPr lang="en-US"/>
        </a:p>
      </dgm:t>
    </dgm:pt>
    <dgm:pt modelId="{B0978F46-7694-4BDF-A746-15B0358EDADB}" type="sibTrans" cxnId="{9093FE8B-F199-40FF-B0FA-0B60E3D1D1A5}">
      <dgm:prSet/>
      <dgm:spPr/>
      <dgm:t>
        <a:bodyPr/>
        <a:lstStyle/>
        <a:p>
          <a:pPr algn="ctr"/>
          <a:endParaRPr lang="en-US"/>
        </a:p>
      </dgm:t>
    </dgm:pt>
    <dgm:pt modelId="{0798B26F-8452-4C65-AC9C-307C5F9043C1}">
      <dgm:prSet phldrT="[Text]" custT="1"/>
      <dgm:spPr>
        <a:solidFill>
          <a:srgbClr val="B359A0"/>
        </a:solidFill>
      </dgm:spPr>
      <dgm:t>
        <a:bodyPr/>
        <a:lstStyle/>
        <a:p>
          <a:pPr algn="ctr"/>
          <a:r>
            <a:rPr lang="fr-FR" sz="1600" b="1" dirty="0" smtClean="0">
              <a:solidFill>
                <a:schemeClr val="bg1"/>
              </a:solidFill>
            </a:rPr>
            <a:t>Concertation EC- GIP </a:t>
          </a:r>
          <a:endParaRPr lang="en-US" sz="1600" dirty="0">
            <a:solidFill>
              <a:schemeClr val="bg1"/>
            </a:solidFill>
          </a:endParaRPr>
        </a:p>
      </dgm:t>
    </dgm:pt>
    <dgm:pt modelId="{01CE8C6E-677E-4F6D-8014-CDC2E2B81BE4}" type="parTrans" cxnId="{F1F30869-A481-469F-BD8D-90967A49926A}">
      <dgm:prSet/>
      <dgm:spPr/>
      <dgm:t>
        <a:bodyPr/>
        <a:lstStyle/>
        <a:p>
          <a:pPr algn="ctr"/>
          <a:endParaRPr lang="en-US"/>
        </a:p>
      </dgm:t>
    </dgm:pt>
    <dgm:pt modelId="{EF15E08F-A10A-481A-B86F-945345A96F57}" type="sibTrans" cxnId="{F1F30869-A481-469F-BD8D-90967A49926A}">
      <dgm:prSet/>
      <dgm:spPr/>
      <dgm:t>
        <a:bodyPr/>
        <a:lstStyle/>
        <a:p>
          <a:pPr algn="ctr"/>
          <a:endParaRPr lang="en-US"/>
        </a:p>
      </dgm:t>
    </dgm:pt>
    <dgm:pt modelId="{B0ABD070-7450-4F33-A0A6-A57854231B5B}">
      <dgm:prSet phldrT="[Text]" custT="1"/>
      <dgm:spPr>
        <a:solidFill>
          <a:srgbClr val="B359A0"/>
        </a:solidFill>
      </dgm:spPr>
      <dgm:t>
        <a:bodyPr/>
        <a:lstStyle/>
        <a:p>
          <a:pPr algn="ctr"/>
          <a:r>
            <a:rPr lang="fr-FR" sz="1400" b="1" dirty="0" smtClean="0">
              <a:solidFill>
                <a:schemeClr val="bg1"/>
              </a:solidFill>
            </a:rPr>
            <a:t>Exploration des bulletins scolaires </a:t>
          </a:r>
          <a:endParaRPr lang="en-US" sz="1400" dirty="0">
            <a:solidFill>
              <a:schemeClr val="bg1"/>
            </a:solidFill>
          </a:endParaRPr>
        </a:p>
      </dgm:t>
    </dgm:pt>
    <dgm:pt modelId="{40750975-78EA-4B35-A1C7-A279107471C8}" type="parTrans" cxnId="{F85646E8-FD55-43E4-BA7B-8AFD2074C110}">
      <dgm:prSet/>
      <dgm:spPr/>
      <dgm:t>
        <a:bodyPr/>
        <a:lstStyle/>
        <a:p>
          <a:pPr algn="ctr"/>
          <a:endParaRPr lang="en-US"/>
        </a:p>
      </dgm:t>
    </dgm:pt>
    <dgm:pt modelId="{3A236D71-DC10-4443-905F-43C85FFB2B13}" type="sibTrans" cxnId="{F85646E8-FD55-43E4-BA7B-8AFD2074C110}">
      <dgm:prSet/>
      <dgm:spPr/>
      <dgm:t>
        <a:bodyPr/>
        <a:lstStyle/>
        <a:p>
          <a:pPr algn="ctr"/>
          <a:endParaRPr lang="en-US"/>
        </a:p>
      </dgm:t>
    </dgm:pt>
    <dgm:pt modelId="{38DED097-90FB-40E1-937F-56A682B6402A}">
      <dgm:prSet phldrT="[Text]" custT="1"/>
      <dgm:spPr>
        <a:solidFill>
          <a:srgbClr val="B359A0"/>
        </a:solidFill>
      </dgm:spPr>
      <dgm:t>
        <a:bodyPr/>
        <a:lstStyle/>
        <a:p>
          <a:pPr algn="ctr"/>
          <a:r>
            <a:rPr lang="fr-FR" sz="1600" b="1" dirty="0" smtClean="0">
              <a:solidFill>
                <a:schemeClr val="bg1"/>
              </a:solidFill>
            </a:rPr>
            <a:t>Observation de classes</a:t>
          </a:r>
          <a:endParaRPr lang="en-US" sz="1600" b="1" dirty="0">
            <a:solidFill>
              <a:schemeClr val="bg1"/>
            </a:solidFill>
          </a:endParaRPr>
        </a:p>
      </dgm:t>
    </dgm:pt>
    <dgm:pt modelId="{D6648A8C-14D1-4D2B-B51E-DAD19BF0EDE9}" type="parTrans" cxnId="{9C620CBF-C053-4785-8689-FB33F65741F2}">
      <dgm:prSet/>
      <dgm:spPr/>
      <dgm:t>
        <a:bodyPr/>
        <a:lstStyle/>
        <a:p>
          <a:pPr algn="ctr"/>
          <a:endParaRPr lang="en-US"/>
        </a:p>
      </dgm:t>
    </dgm:pt>
    <dgm:pt modelId="{6B63B150-D963-474A-B04C-569AC03F46FB}" type="sibTrans" cxnId="{9C620CBF-C053-4785-8689-FB33F65741F2}">
      <dgm:prSet/>
      <dgm:spPr/>
      <dgm:t>
        <a:bodyPr/>
        <a:lstStyle/>
        <a:p>
          <a:pPr algn="ctr"/>
          <a:endParaRPr lang="en-US"/>
        </a:p>
      </dgm:t>
    </dgm:pt>
    <dgm:pt modelId="{76550624-24B6-45B1-874E-C96BA438FE4B}" type="pres">
      <dgm:prSet presAssocID="{DC2C74A6-47D3-4117-80C3-2D72541B22B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BB9CEBE-656A-4F79-ABCA-66650D207948}" type="pres">
      <dgm:prSet presAssocID="{C17990DA-80E7-4B34-88A7-1BD423C3B36A}" presName="parentText" presStyleLbl="node1" presStyleIdx="0" presStyleCnt="4" custScaleY="21976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3C16EC-8BB2-4786-9C93-04BE96DD4F63}" type="pres">
      <dgm:prSet presAssocID="{B0978F46-7694-4BDF-A746-15B0358EDADB}" presName="spacer" presStyleCnt="0"/>
      <dgm:spPr/>
    </dgm:pt>
    <dgm:pt modelId="{1AC9753B-BF06-40A3-8089-74C363049DDD}" type="pres">
      <dgm:prSet presAssocID="{0798B26F-8452-4C65-AC9C-307C5F9043C1}" presName="parentText" presStyleLbl="node1" presStyleIdx="1" presStyleCnt="4" custScaleY="21976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777B9B-476B-490E-B09D-7BC06454A754}" type="pres">
      <dgm:prSet presAssocID="{EF15E08F-A10A-481A-B86F-945345A96F57}" presName="spacer" presStyleCnt="0"/>
      <dgm:spPr/>
    </dgm:pt>
    <dgm:pt modelId="{15A0F4FD-5266-4406-9265-7B9567E9586F}" type="pres">
      <dgm:prSet presAssocID="{B0ABD070-7450-4F33-A0A6-A57854231B5B}" presName="parentText" presStyleLbl="node1" presStyleIdx="2" presStyleCnt="4" custScaleY="21976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2CC4A9-B3D9-476F-A6E0-1ED461464BD8}" type="pres">
      <dgm:prSet presAssocID="{3A236D71-DC10-4443-905F-43C85FFB2B13}" presName="spacer" presStyleCnt="0"/>
      <dgm:spPr/>
    </dgm:pt>
    <dgm:pt modelId="{82CCB2BA-8AD3-4DFC-B616-159BAE72E49A}" type="pres">
      <dgm:prSet presAssocID="{38DED097-90FB-40E1-937F-56A682B6402A}" presName="parentText" presStyleLbl="node1" presStyleIdx="3" presStyleCnt="4" custScaleY="21976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85646E8-FD55-43E4-BA7B-8AFD2074C110}" srcId="{DC2C74A6-47D3-4117-80C3-2D72541B22B4}" destId="{B0ABD070-7450-4F33-A0A6-A57854231B5B}" srcOrd="2" destOrd="0" parTransId="{40750975-78EA-4B35-A1C7-A279107471C8}" sibTransId="{3A236D71-DC10-4443-905F-43C85FFB2B13}"/>
    <dgm:cxn modelId="{568702EC-BF72-46A7-8576-5F106C222955}" type="presOf" srcId="{DC2C74A6-47D3-4117-80C3-2D72541B22B4}" destId="{76550624-24B6-45B1-874E-C96BA438FE4B}" srcOrd="0" destOrd="0" presId="urn:microsoft.com/office/officeart/2005/8/layout/vList2"/>
    <dgm:cxn modelId="{9C620CBF-C053-4785-8689-FB33F65741F2}" srcId="{DC2C74A6-47D3-4117-80C3-2D72541B22B4}" destId="{38DED097-90FB-40E1-937F-56A682B6402A}" srcOrd="3" destOrd="0" parTransId="{D6648A8C-14D1-4D2B-B51E-DAD19BF0EDE9}" sibTransId="{6B63B150-D963-474A-B04C-569AC03F46FB}"/>
    <dgm:cxn modelId="{F1F30869-A481-469F-BD8D-90967A49926A}" srcId="{DC2C74A6-47D3-4117-80C3-2D72541B22B4}" destId="{0798B26F-8452-4C65-AC9C-307C5F9043C1}" srcOrd="1" destOrd="0" parTransId="{01CE8C6E-677E-4F6D-8014-CDC2E2B81BE4}" sibTransId="{EF15E08F-A10A-481A-B86F-945345A96F57}"/>
    <dgm:cxn modelId="{9093FE8B-F199-40FF-B0FA-0B60E3D1D1A5}" srcId="{DC2C74A6-47D3-4117-80C3-2D72541B22B4}" destId="{C17990DA-80E7-4B34-88A7-1BD423C3B36A}" srcOrd="0" destOrd="0" parTransId="{2794BEAF-5C62-43AC-ADB1-ADB102248BD8}" sibTransId="{B0978F46-7694-4BDF-A746-15B0358EDADB}"/>
    <dgm:cxn modelId="{E099FF26-5A98-432E-AA07-95568B6627EE}" type="presOf" srcId="{0798B26F-8452-4C65-AC9C-307C5F9043C1}" destId="{1AC9753B-BF06-40A3-8089-74C363049DDD}" srcOrd="0" destOrd="0" presId="urn:microsoft.com/office/officeart/2005/8/layout/vList2"/>
    <dgm:cxn modelId="{4B57321F-C040-4D9D-87C0-4A51217D3759}" type="presOf" srcId="{38DED097-90FB-40E1-937F-56A682B6402A}" destId="{82CCB2BA-8AD3-4DFC-B616-159BAE72E49A}" srcOrd="0" destOrd="0" presId="urn:microsoft.com/office/officeart/2005/8/layout/vList2"/>
    <dgm:cxn modelId="{93356522-9FA9-44E0-9354-751A9D07B5A7}" type="presOf" srcId="{C17990DA-80E7-4B34-88A7-1BD423C3B36A}" destId="{9BB9CEBE-656A-4F79-ABCA-66650D207948}" srcOrd="0" destOrd="0" presId="urn:microsoft.com/office/officeart/2005/8/layout/vList2"/>
    <dgm:cxn modelId="{638E09A1-D2CB-4E77-B299-544BBD841898}" type="presOf" srcId="{B0ABD070-7450-4F33-A0A6-A57854231B5B}" destId="{15A0F4FD-5266-4406-9265-7B9567E9586F}" srcOrd="0" destOrd="0" presId="urn:microsoft.com/office/officeart/2005/8/layout/vList2"/>
    <dgm:cxn modelId="{9CF8D9BD-DB24-4EDE-9892-E0C3BD4201C6}" type="presParOf" srcId="{76550624-24B6-45B1-874E-C96BA438FE4B}" destId="{9BB9CEBE-656A-4F79-ABCA-66650D207948}" srcOrd="0" destOrd="0" presId="urn:microsoft.com/office/officeart/2005/8/layout/vList2"/>
    <dgm:cxn modelId="{ADC2F85D-A674-4D90-9600-AB2B31C267E6}" type="presParOf" srcId="{76550624-24B6-45B1-874E-C96BA438FE4B}" destId="{A33C16EC-8BB2-4786-9C93-04BE96DD4F63}" srcOrd="1" destOrd="0" presId="urn:microsoft.com/office/officeart/2005/8/layout/vList2"/>
    <dgm:cxn modelId="{ED66311A-17B3-415A-A72E-42D30DB532F6}" type="presParOf" srcId="{76550624-24B6-45B1-874E-C96BA438FE4B}" destId="{1AC9753B-BF06-40A3-8089-74C363049DDD}" srcOrd="2" destOrd="0" presId="urn:microsoft.com/office/officeart/2005/8/layout/vList2"/>
    <dgm:cxn modelId="{769B443D-DD20-4FDB-9BFF-4AEEE89D6F04}" type="presParOf" srcId="{76550624-24B6-45B1-874E-C96BA438FE4B}" destId="{3A777B9B-476B-490E-B09D-7BC06454A754}" srcOrd="3" destOrd="0" presId="urn:microsoft.com/office/officeart/2005/8/layout/vList2"/>
    <dgm:cxn modelId="{42E38EFF-936C-418B-9E65-E623FB64BEDA}" type="presParOf" srcId="{76550624-24B6-45B1-874E-C96BA438FE4B}" destId="{15A0F4FD-5266-4406-9265-7B9567E9586F}" srcOrd="4" destOrd="0" presId="urn:microsoft.com/office/officeart/2005/8/layout/vList2"/>
    <dgm:cxn modelId="{9CCEE41F-B99A-403B-B584-745C514F78AC}" type="presParOf" srcId="{76550624-24B6-45B1-874E-C96BA438FE4B}" destId="{352CC4A9-B3D9-476F-A6E0-1ED461464BD8}" srcOrd="5" destOrd="0" presId="urn:microsoft.com/office/officeart/2005/8/layout/vList2"/>
    <dgm:cxn modelId="{613CC961-DF62-4D2C-8EF0-49295FE02EC2}" type="presParOf" srcId="{76550624-24B6-45B1-874E-C96BA438FE4B}" destId="{82CCB2BA-8AD3-4DFC-B616-159BAE72E49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C2C74A6-47D3-4117-80C3-2D72541B22B4}" type="doc">
      <dgm:prSet loTypeId="urn:microsoft.com/office/officeart/2005/8/layout/vList2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17990DA-80E7-4B34-88A7-1BD423C3B36A}">
      <dgm:prSet phldrT="[Text]"/>
      <dgm:spPr/>
      <dgm:t>
        <a:bodyPr/>
        <a:lstStyle/>
        <a:p>
          <a:pPr algn="ctr"/>
          <a:r>
            <a:rPr lang="fr-FR" b="1" dirty="0" smtClean="0">
              <a:solidFill>
                <a:schemeClr val="bg1"/>
              </a:solidFill>
            </a:rPr>
            <a:t>Etapes</a:t>
          </a:r>
          <a:endParaRPr lang="en-US" b="1" dirty="0">
            <a:solidFill>
              <a:schemeClr val="bg1"/>
            </a:solidFill>
          </a:endParaRPr>
        </a:p>
      </dgm:t>
    </dgm:pt>
    <dgm:pt modelId="{2794BEAF-5C62-43AC-ADB1-ADB102248BD8}" type="parTrans" cxnId="{9093FE8B-F199-40FF-B0FA-0B60E3D1D1A5}">
      <dgm:prSet/>
      <dgm:spPr/>
      <dgm:t>
        <a:bodyPr/>
        <a:lstStyle/>
        <a:p>
          <a:endParaRPr lang="en-US"/>
        </a:p>
      </dgm:t>
    </dgm:pt>
    <dgm:pt modelId="{B0978F46-7694-4BDF-A746-15B0358EDADB}" type="sibTrans" cxnId="{9093FE8B-F199-40FF-B0FA-0B60E3D1D1A5}">
      <dgm:prSet/>
      <dgm:spPr/>
      <dgm:t>
        <a:bodyPr/>
        <a:lstStyle/>
        <a:p>
          <a:endParaRPr lang="en-US"/>
        </a:p>
      </dgm:t>
    </dgm:pt>
    <dgm:pt modelId="{76550624-24B6-45B1-874E-C96BA438FE4B}" type="pres">
      <dgm:prSet presAssocID="{DC2C74A6-47D3-4117-80C3-2D72541B22B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BB9CEBE-656A-4F79-ABCA-66650D207948}" type="pres">
      <dgm:prSet presAssocID="{C17990DA-80E7-4B34-88A7-1BD423C3B36A}" presName="parentText" presStyleLbl="node1" presStyleIdx="0" presStyleCnt="1" custLinFactNeighborY="-2624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7F0F574-28D5-418E-86A3-140C69653A7C}" type="presOf" srcId="{C17990DA-80E7-4B34-88A7-1BD423C3B36A}" destId="{9BB9CEBE-656A-4F79-ABCA-66650D207948}" srcOrd="0" destOrd="0" presId="urn:microsoft.com/office/officeart/2005/8/layout/vList2"/>
    <dgm:cxn modelId="{9093FE8B-F199-40FF-B0FA-0B60E3D1D1A5}" srcId="{DC2C74A6-47D3-4117-80C3-2D72541B22B4}" destId="{C17990DA-80E7-4B34-88A7-1BD423C3B36A}" srcOrd="0" destOrd="0" parTransId="{2794BEAF-5C62-43AC-ADB1-ADB102248BD8}" sibTransId="{B0978F46-7694-4BDF-A746-15B0358EDADB}"/>
    <dgm:cxn modelId="{A8309530-1D3C-4A42-8D19-2FB1A63202D8}" type="presOf" srcId="{DC2C74A6-47D3-4117-80C3-2D72541B22B4}" destId="{76550624-24B6-45B1-874E-C96BA438FE4B}" srcOrd="0" destOrd="0" presId="urn:microsoft.com/office/officeart/2005/8/layout/vList2"/>
    <dgm:cxn modelId="{31B777EB-1AAB-4DEB-8C32-02280FA06B45}" type="presParOf" srcId="{76550624-24B6-45B1-874E-C96BA438FE4B}" destId="{9BB9CEBE-656A-4F79-ABCA-66650D20794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C2C74A6-47D3-4117-80C3-2D72541B22B4}" type="doc">
      <dgm:prSet loTypeId="urn:microsoft.com/office/officeart/2005/8/layout/vList2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17990DA-80E7-4B34-88A7-1BD423C3B36A}">
      <dgm:prSet phldrT="[Text]"/>
      <dgm:spPr/>
      <dgm:t>
        <a:bodyPr/>
        <a:lstStyle/>
        <a:p>
          <a:pPr algn="ctr"/>
          <a:r>
            <a:rPr lang="en-US" b="1" dirty="0" smtClean="0">
              <a:solidFill>
                <a:schemeClr val="bg1"/>
              </a:solidFill>
            </a:rPr>
            <a:t>Méthodes</a:t>
          </a:r>
          <a:endParaRPr lang="en-US" b="1" dirty="0">
            <a:solidFill>
              <a:schemeClr val="bg1"/>
            </a:solidFill>
          </a:endParaRPr>
        </a:p>
      </dgm:t>
    </dgm:pt>
    <dgm:pt modelId="{2794BEAF-5C62-43AC-ADB1-ADB102248BD8}" type="parTrans" cxnId="{9093FE8B-F199-40FF-B0FA-0B60E3D1D1A5}">
      <dgm:prSet/>
      <dgm:spPr/>
      <dgm:t>
        <a:bodyPr/>
        <a:lstStyle/>
        <a:p>
          <a:endParaRPr lang="en-US"/>
        </a:p>
      </dgm:t>
    </dgm:pt>
    <dgm:pt modelId="{B0978F46-7694-4BDF-A746-15B0358EDADB}" type="sibTrans" cxnId="{9093FE8B-F199-40FF-B0FA-0B60E3D1D1A5}">
      <dgm:prSet/>
      <dgm:spPr/>
      <dgm:t>
        <a:bodyPr/>
        <a:lstStyle/>
        <a:p>
          <a:endParaRPr lang="en-US"/>
        </a:p>
      </dgm:t>
    </dgm:pt>
    <dgm:pt modelId="{76550624-24B6-45B1-874E-C96BA438FE4B}" type="pres">
      <dgm:prSet presAssocID="{DC2C74A6-47D3-4117-80C3-2D72541B22B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BB9CEBE-656A-4F79-ABCA-66650D207948}" type="pres">
      <dgm:prSet presAssocID="{C17990DA-80E7-4B34-88A7-1BD423C3B36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01F94E3-A702-4D49-AFDD-64FEC6739C85}" type="presOf" srcId="{DC2C74A6-47D3-4117-80C3-2D72541B22B4}" destId="{76550624-24B6-45B1-874E-C96BA438FE4B}" srcOrd="0" destOrd="0" presId="urn:microsoft.com/office/officeart/2005/8/layout/vList2"/>
    <dgm:cxn modelId="{9093FE8B-F199-40FF-B0FA-0B60E3D1D1A5}" srcId="{DC2C74A6-47D3-4117-80C3-2D72541B22B4}" destId="{C17990DA-80E7-4B34-88A7-1BD423C3B36A}" srcOrd="0" destOrd="0" parTransId="{2794BEAF-5C62-43AC-ADB1-ADB102248BD8}" sibTransId="{B0978F46-7694-4BDF-A746-15B0358EDADB}"/>
    <dgm:cxn modelId="{2FCB1253-ADBB-4AC0-9DD1-CF7053605D50}" type="presOf" srcId="{C17990DA-80E7-4B34-88A7-1BD423C3B36A}" destId="{9BB9CEBE-656A-4F79-ABCA-66650D207948}" srcOrd="0" destOrd="0" presId="urn:microsoft.com/office/officeart/2005/8/layout/vList2"/>
    <dgm:cxn modelId="{45E75D81-5770-4880-ADA2-3E6BCB2F2079}" type="presParOf" srcId="{76550624-24B6-45B1-874E-C96BA438FE4B}" destId="{9BB9CEBE-656A-4F79-ABCA-66650D20794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E977FDD-F226-4D79-A879-5041CD21AA35}" type="doc">
      <dgm:prSet loTypeId="urn:microsoft.com/office/officeart/2005/8/layout/cycle6" loCatId="cycle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5EEDDD40-5B85-4BE8-9657-365E6281B295}">
      <dgm:prSet phldrT="[Text]" custT="1"/>
      <dgm:spPr>
        <a:solidFill>
          <a:srgbClr val="EA7C8C"/>
        </a:solidFill>
      </dgm:spPr>
      <dgm:t>
        <a:bodyPr/>
        <a:lstStyle/>
        <a:p>
          <a:r>
            <a:rPr lang="en-US" sz="1600" b="1" dirty="0" smtClean="0">
              <a:solidFill>
                <a:schemeClr val="bg1"/>
              </a:solidFill>
            </a:rPr>
            <a:t>Point de d</a:t>
          </a:r>
          <a:r>
            <a:rPr lang="fr-FR" sz="1600" b="1" dirty="0" smtClean="0">
              <a:solidFill>
                <a:schemeClr val="bg1"/>
              </a:solidFill>
            </a:rPr>
            <a:t>épart</a:t>
          </a:r>
          <a:endParaRPr lang="en-US" sz="1600" b="1" dirty="0">
            <a:solidFill>
              <a:schemeClr val="bg1"/>
            </a:solidFill>
          </a:endParaRPr>
        </a:p>
      </dgm:t>
    </dgm:pt>
    <dgm:pt modelId="{E72B4848-49D5-49E6-B7BC-134F2525D8FA}" type="parTrans" cxnId="{E80ADFFC-6A34-4776-86FE-CF53D5291132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D51373B2-E382-4672-AADA-E60A9EB18339}" type="sibTrans" cxnId="{E80ADFFC-6A34-4776-86FE-CF53D5291132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FF79F30C-986A-4F9E-AD9F-70C45795C7F4}">
      <dgm:prSet phldrT="[Text]" custT="1"/>
      <dgm:spPr>
        <a:solidFill>
          <a:srgbClr val="B359A0"/>
        </a:solidFill>
      </dgm:spPr>
      <dgm:t>
        <a:bodyPr/>
        <a:lstStyle/>
        <a:p>
          <a:r>
            <a:rPr lang="fr-FR" sz="1600" b="1" dirty="0" smtClean="0">
              <a:solidFill>
                <a:schemeClr val="bg1"/>
              </a:solidFill>
            </a:rPr>
            <a:t>Clarification de la situation</a:t>
          </a:r>
          <a:endParaRPr lang="en-US" sz="1600" b="1" dirty="0">
            <a:solidFill>
              <a:schemeClr val="bg1"/>
            </a:solidFill>
          </a:endParaRPr>
        </a:p>
      </dgm:t>
    </dgm:pt>
    <dgm:pt modelId="{483900C2-026D-4C6D-AD01-A2AC6CBF9767}" type="parTrans" cxnId="{5D2DD753-3729-4E4C-94E0-BB43D29F7364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81F0671F-86E9-49A6-8C54-94BE3AC8FF81}" type="sibTrans" cxnId="{5D2DD753-3729-4E4C-94E0-BB43D29F7364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5AFF9EC1-20BA-4BB1-800F-8284B732484A}">
      <dgm:prSet phldrT="[Text]" custT="1"/>
      <dgm:spPr>
        <a:solidFill>
          <a:srgbClr val="7030A0"/>
        </a:solidFill>
      </dgm:spPr>
      <dgm:t>
        <a:bodyPr/>
        <a:lstStyle/>
        <a:p>
          <a:r>
            <a:rPr lang="fr-FR" sz="1600" b="1" dirty="0" smtClean="0">
              <a:solidFill>
                <a:schemeClr val="bg1"/>
              </a:solidFill>
            </a:rPr>
            <a:t>Planification de l’action</a:t>
          </a:r>
          <a:endParaRPr lang="en-US" sz="1600" b="1" dirty="0">
            <a:solidFill>
              <a:schemeClr val="bg1"/>
            </a:solidFill>
          </a:endParaRPr>
        </a:p>
      </dgm:t>
    </dgm:pt>
    <dgm:pt modelId="{8E7CC301-ADC3-4394-96E8-93CAE353D1BC}" type="parTrans" cxnId="{0DD2D4C0-5B8A-4952-890F-1AF4D2458726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64184260-41C7-4B5E-90F4-FA57CE44475A}" type="sibTrans" cxnId="{0DD2D4C0-5B8A-4952-890F-1AF4D2458726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841B07D1-3B39-4B09-8B4A-A11D8783CC1E}">
      <dgm:prSet phldrT="[Text]" custT="1"/>
      <dgm:spPr>
        <a:solidFill>
          <a:srgbClr val="0070C0"/>
        </a:solidFill>
      </dgm:spPr>
      <dgm:t>
        <a:bodyPr/>
        <a:lstStyle/>
        <a:p>
          <a:r>
            <a:rPr lang="fr-FR" sz="1600" b="1" dirty="0" smtClean="0">
              <a:solidFill>
                <a:schemeClr val="bg1"/>
              </a:solidFill>
            </a:rPr>
            <a:t>Application</a:t>
          </a:r>
          <a:endParaRPr lang="en-US" sz="1600" b="1" dirty="0">
            <a:solidFill>
              <a:schemeClr val="bg1"/>
            </a:solidFill>
          </a:endParaRPr>
        </a:p>
      </dgm:t>
    </dgm:pt>
    <dgm:pt modelId="{86CFCF97-F87D-4C30-BD29-549FB8649E4D}" type="parTrans" cxnId="{EA95AB85-5A5E-4245-9D0F-1D0257282953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39F3656E-E680-41A4-934E-CA74BD280B18}" type="sibTrans" cxnId="{EA95AB85-5A5E-4245-9D0F-1D0257282953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E758CD9B-12A4-40D8-8FA0-EE27C1C59390}">
      <dgm:prSet phldrT="[Text]" custT="1"/>
      <dgm:spPr>
        <a:solidFill>
          <a:srgbClr val="1C80F8"/>
        </a:solidFill>
      </dgm:spPr>
      <dgm:t>
        <a:bodyPr/>
        <a:lstStyle/>
        <a:p>
          <a:r>
            <a:rPr lang="fr-FR" sz="1600" b="1" dirty="0" smtClean="0">
              <a:solidFill>
                <a:schemeClr val="bg1"/>
              </a:solidFill>
            </a:rPr>
            <a:t>Evaluation</a:t>
          </a:r>
          <a:endParaRPr lang="en-US" sz="1600" b="1" dirty="0">
            <a:solidFill>
              <a:schemeClr val="bg1"/>
            </a:solidFill>
          </a:endParaRPr>
        </a:p>
      </dgm:t>
    </dgm:pt>
    <dgm:pt modelId="{9E354118-8846-4665-8A24-C63B9B0C44B9}" type="parTrans" cxnId="{D3CBBD09-C43E-4EB7-8B4B-863EB2F93846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AEE99FB6-20CE-4212-9F9D-3BE1FA706DAF}" type="sibTrans" cxnId="{D3CBBD09-C43E-4EB7-8B4B-863EB2F93846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B55CD306-8C79-45C0-AB9D-DD7855807205}">
      <dgm:prSet phldrT="[Text]" custT="1"/>
      <dgm:spPr/>
      <dgm:t>
        <a:bodyPr/>
        <a:lstStyle/>
        <a:p>
          <a:r>
            <a:rPr lang="fr-FR" sz="1600" b="1" dirty="0" smtClean="0">
              <a:solidFill>
                <a:schemeClr val="bg1"/>
              </a:solidFill>
            </a:rPr>
            <a:t>Partage du savoir généré</a:t>
          </a:r>
          <a:endParaRPr lang="en-US" sz="1600" b="1" dirty="0">
            <a:solidFill>
              <a:schemeClr val="bg1"/>
            </a:solidFill>
          </a:endParaRPr>
        </a:p>
      </dgm:t>
    </dgm:pt>
    <dgm:pt modelId="{158822D2-D00D-4096-82C3-ABCD650513AF}" type="parTrans" cxnId="{502B2E1C-A6CB-4CDA-99F4-6E0E7D141D0D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90460A60-6F41-4B80-8315-A46DBC08EFBB}" type="sibTrans" cxnId="{502B2E1C-A6CB-4CDA-99F4-6E0E7D141D0D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C07CFC4C-B1A8-4CC7-B2AF-CD2AAA56BD39}" type="pres">
      <dgm:prSet presAssocID="{9E977FDD-F226-4D79-A879-5041CD21AA3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FA5E8A1-4A60-4DEC-B019-A4DF1951609F}" type="pres">
      <dgm:prSet presAssocID="{5EEDDD40-5B85-4BE8-9657-365E6281B295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3922C7-CB17-4D4D-B630-25AD5EBEF9CC}" type="pres">
      <dgm:prSet presAssocID="{5EEDDD40-5B85-4BE8-9657-365E6281B295}" presName="spNode" presStyleCnt="0"/>
      <dgm:spPr/>
    </dgm:pt>
    <dgm:pt modelId="{A89EA835-3CBE-4328-86EF-227FB4ECDA5E}" type="pres">
      <dgm:prSet presAssocID="{D51373B2-E382-4672-AADA-E60A9EB18339}" presName="sibTrans" presStyleLbl="sibTrans1D1" presStyleIdx="0" presStyleCnt="6"/>
      <dgm:spPr/>
      <dgm:t>
        <a:bodyPr/>
        <a:lstStyle/>
        <a:p>
          <a:endParaRPr lang="en-US"/>
        </a:p>
      </dgm:t>
    </dgm:pt>
    <dgm:pt modelId="{DD24AC31-31D9-4E85-BED7-D3D65892D960}" type="pres">
      <dgm:prSet presAssocID="{FF79F30C-986A-4F9E-AD9F-70C45795C7F4}" presName="node" presStyleLbl="node1" presStyleIdx="1" presStyleCnt="6" custScaleX="166032" custRadScaleRad="90002" custRadScaleInc="-122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70EAE9-926E-4784-93D0-71EA5FCDFBB9}" type="pres">
      <dgm:prSet presAssocID="{FF79F30C-986A-4F9E-AD9F-70C45795C7F4}" presName="spNode" presStyleCnt="0"/>
      <dgm:spPr/>
    </dgm:pt>
    <dgm:pt modelId="{D36BF7BC-2536-494E-BDD6-F45FE0B4DCE6}" type="pres">
      <dgm:prSet presAssocID="{81F0671F-86E9-49A6-8C54-94BE3AC8FF81}" presName="sibTrans" presStyleLbl="sibTrans1D1" presStyleIdx="1" presStyleCnt="6"/>
      <dgm:spPr/>
      <dgm:t>
        <a:bodyPr/>
        <a:lstStyle/>
        <a:p>
          <a:endParaRPr lang="en-US"/>
        </a:p>
      </dgm:t>
    </dgm:pt>
    <dgm:pt modelId="{D4B88EE4-9D6F-4B38-B056-740D55D1D086}" type="pres">
      <dgm:prSet presAssocID="{5AFF9EC1-20BA-4BB1-800F-8284B732484A}" presName="node" presStyleLbl="node1" presStyleIdx="2" presStyleCnt="6" custScaleX="1459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9AF73C-1791-4175-B808-AFE53BDD66E1}" type="pres">
      <dgm:prSet presAssocID="{5AFF9EC1-20BA-4BB1-800F-8284B732484A}" presName="spNode" presStyleCnt="0"/>
      <dgm:spPr/>
    </dgm:pt>
    <dgm:pt modelId="{2A0F2B89-DE6B-48BF-BD85-28891761FC0E}" type="pres">
      <dgm:prSet presAssocID="{64184260-41C7-4B5E-90F4-FA57CE44475A}" presName="sibTrans" presStyleLbl="sibTrans1D1" presStyleIdx="2" presStyleCnt="6"/>
      <dgm:spPr/>
      <dgm:t>
        <a:bodyPr/>
        <a:lstStyle/>
        <a:p>
          <a:endParaRPr lang="en-US"/>
        </a:p>
      </dgm:t>
    </dgm:pt>
    <dgm:pt modelId="{2DD3AC0A-4798-417C-A350-08C9B9E7B0EA}" type="pres">
      <dgm:prSet presAssocID="{841B07D1-3B39-4B09-8B4A-A11D8783CC1E}" presName="node" presStyleLbl="node1" presStyleIdx="3" presStyleCnt="6" custScaleX="124043" custRadScaleRad="102346" custRadScaleInc="-200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B461B9-1837-4F6C-ABBC-666132BC0492}" type="pres">
      <dgm:prSet presAssocID="{841B07D1-3B39-4B09-8B4A-A11D8783CC1E}" presName="spNode" presStyleCnt="0"/>
      <dgm:spPr/>
    </dgm:pt>
    <dgm:pt modelId="{3FFA9D05-FB28-442C-8F7F-86D07DCAABF9}" type="pres">
      <dgm:prSet presAssocID="{39F3656E-E680-41A4-934E-CA74BD280B18}" presName="sibTrans" presStyleLbl="sibTrans1D1" presStyleIdx="3" presStyleCnt="6"/>
      <dgm:spPr/>
      <dgm:t>
        <a:bodyPr/>
        <a:lstStyle/>
        <a:p>
          <a:endParaRPr lang="en-US"/>
        </a:p>
      </dgm:t>
    </dgm:pt>
    <dgm:pt modelId="{6C4BA3B6-7D04-4695-9CF7-0CCFCED1CA96}" type="pres">
      <dgm:prSet presAssocID="{E758CD9B-12A4-40D8-8FA0-EE27C1C59390}" presName="node" presStyleLbl="node1" presStyleIdx="4" presStyleCnt="6" custScaleX="143358" custRadScaleRad="88979" custRadScaleInc="-230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AE28F7-31FD-4B13-9594-AA2A4AA4D8C0}" type="pres">
      <dgm:prSet presAssocID="{E758CD9B-12A4-40D8-8FA0-EE27C1C59390}" presName="spNode" presStyleCnt="0"/>
      <dgm:spPr/>
    </dgm:pt>
    <dgm:pt modelId="{BF5919F5-0E03-40BE-B3FC-18E529CEA26E}" type="pres">
      <dgm:prSet presAssocID="{AEE99FB6-20CE-4212-9F9D-3BE1FA706DAF}" presName="sibTrans" presStyleLbl="sibTrans1D1" presStyleIdx="4" presStyleCnt="6"/>
      <dgm:spPr/>
      <dgm:t>
        <a:bodyPr/>
        <a:lstStyle/>
        <a:p>
          <a:endParaRPr lang="en-US"/>
        </a:p>
      </dgm:t>
    </dgm:pt>
    <dgm:pt modelId="{290E6BF2-1325-4125-A6CC-1E9655FC8F0A}" type="pres">
      <dgm:prSet presAssocID="{B55CD306-8C79-45C0-AB9D-DD7855807205}" presName="node" presStyleLbl="node1" presStyleIdx="5" presStyleCnt="6" custScaleY="1310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76CD16-6C18-4AA3-BDE8-5B0D576E5E57}" type="pres">
      <dgm:prSet presAssocID="{B55CD306-8C79-45C0-AB9D-DD7855807205}" presName="spNode" presStyleCnt="0"/>
      <dgm:spPr/>
    </dgm:pt>
    <dgm:pt modelId="{A9B3A714-9ED4-4B95-9F1E-C5687592EE00}" type="pres">
      <dgm:prSet presAssocID="{90460A60-6F41-4B80-8315-A46DBC08EFBB}" presName="sibTrans" presStyleLbl="sibTrans1D1" presStyleIdx="5" presStyleCnt="6"/>
      <dgm:spPr/>
      <dgm:t>
        <a:bodyPr/>
        <a:lstStyle/>
        <a:p>
          <a:endParaRPr lang="en-US"/>
        </a:p>
      </dgm:t>
    </dgm:pt>
  </dgm:ptLst>
  <dgm:cxnLst>
    <dgm:cxn modelId="{502B2E1C-A6CB-4CDA-99F4-6E0E7D141D0D}" srcId="{9E977FDD-F226-4D79-A879-5041CD21AA35}" destId="{B55CD306-8C79-45C0-AB9D-DD7855807205}" srcOrd="5" destOrd="0" parTransId="{158822D2-D00D-4096-82C3-ABCD650513AF}" sibTransId="{90460A60-6F41-4B80-8315-A46DBC08EFBB}"/>
    <dgm:cxn modelId="{3F1CCC66-F1AB-4390-89AA-3A106E47E49A}" type="presOf" srcId="{9E977FDD-F226-4D79-A879-5041CD21AA35}" destId="{C07CFC4C-B1A8-4CC7-B2AF-CD2AAA56BD39}" srcOrd="0" destOrd="0" presId="urn:microsoft.com/office/officeart/2005/8/layout/cycle6"/>
    <dgm:cxn modelId="{EA95AB85-5A5E-4245-9D0F-1D0257282953}" srcId="{9E977FDD-F226-4D79-A879-5041CD21AA35}" destId="{841B07D1-3B39-4B09-8B4A-A11D8783CC1E}" srcOrd="3" destOrd="0" parTransId="{86CFCF97-F87D-4C30-BD29-549FB8649E4D}" sibTransId="{39F3656E-E680-41A4-934E-CA74BD280B18}"/>
    <dgm:cxn modelId="{F370B851-516D-4942-AF64-439EE67CF78C}" type="presOf" srcId="{81F0671F-86E9-49A6-8C54-94BE3AC8FF81}" destId="{D36BF7BC-2536-494E-BDD6-F45FE0B4DCE6}" srcOrd="0" destOrd="0" presId="urn:microsoft.com/office/officeart/2005/8/layout/cycle6"/>
    <dgm:cxn modelId="{8D9C05FB-3053-4622-86A2-9F75AA086BF3}" type="presOf" srcId="{5EEDDD40-5B85-4BE8-9657-365E6281B295}" destId="{2FA5E8A1-4A60-4DEC-B019-A4DF1951609F}" srcOrd="0" destOrd="0" presId="urn:microsoft.com/office/officeart/2005/8/layout/cycle6"/>
    <dgm:cxn modelId="{24A54446-8CD6-4A28-906C-C435A18F702B}" type="presOf" srcId="{64184260-41C7-4B5E-90F4-FA57CE44475A}" destId="{2A0F2B89-DE6B-48BF-BD85-28891761FC0E}" srcOrd="0" destOrd="0" presId="urn:microsoft.com/office/officeart/2005/8/layout/cycle6"/>
    <dgm:cxn modelId="{A213F811-9F70-4AC9-9BD3-413C0B76757D}" type="presOf" srcId="{39F3656E-E680-41A4-934E-CA74BD280B18}" destId="{3FFA9D05-FB28-442C-8F7F-86D07DCAABF9}" srcOrd="0" destOrd="0" presId="urn:microsoft.com/office/officeart/2005/8/layout/cycle6"/>
    <dgm:cxn modelId="{E80ADFFC-6A34-4776-86FE-CF53D5291132}" srcId="{9E977FDD-F226-4D79-A879-5041CD21AA35}" destId="{5EEDDD40-5B85-4BE8-9657-365E6281B295}" srcOrd="0" destOrd="0" parTransId="{E72B4848-49D5-49E6-B7BC-134F2525D8FA}" sibTransId="{D51373B2-E382-4672-AADA-E60A9EB18339}"/>
    <dgm:cxn modelId="{1B7E9896-FB59-4368-AD77-63F0ED457E54}" type="presOf" srcId="{B55CD306-8C79-45C0-AB9D-DD7855807205}" destId="{290E6BF2-1325-4125-A6CC-1E9655FC8F0A}" srcOrd="0" destOrd="0" presId="urn:microsoft.com/office/officeart/2005/8/layout/cycle6"/>
    <dgm:cxn modelId="{46163319-8426-435C-95EA-196D2384D95B}" type="presOf" srcId="{AEE99FB6-20CE-4212-9F9D-3BE1FA706DAF}" destId="{BF5919F5-0E03-40BE-B3FC-18E529CEA26E}" srcOrd="0" destOrd="0" presId="urn:microsoft.com/office/officeart/2005/8/layout/cycle6"/>
    <dgm:cxn modelId="{5D2DD753-3729-4E4C-94E0-BB43D29F7364}" srcId="{9E977FDD-F226-4D79-A879-5041CD21AA35}" destId="{FF79F30C-986A-4F9E-AD9F-70C45795C7F4}" srcOrd="1" destOrd="0" parTransId="{483900C2-026D-4C6D-AD01-A2AC6CBF9767}" sibTransId="{81F0671F-86E9-49A6-8C54-94BE3AC8FF81}"/>
    <dgm:cxn modelId="{0DD2D4C0-5B8A-4952-890F-1AF4D2458726}" srcId="{9E977FDD-F226-4D79-A879-5041CD21AA35}" destId="{5AFF9EC1-20BA-4BB1-800F-8284B732484A}" srcOrd="2" destOrd="0" parTransId="{8E7CC301-ADC3-4394-96E8-93CAE353D1BC}" sibTransId="{64184260-41C7-4B5E-90F4-FA57CE44475A}"/>
    <dgm:cxn modelId="{CCB320BE-E65F-4C64-8E44-50FB88195EA3}" type="presOf" srcId="{5AFF9EC1-20BA-4BB1-800F-8284B732484A}" destId="{D4B88EE4-9D6F-4B38-B056-740D55D1D086}" srcOrd="0" destOrd="0" presId="urn:microsoft.com/office/officeart/2005/8/layout/cycle6"/>
    <dgm:cxn modelId="{D3CBBD09-C43E-4EB7-8B4B-863EB2F93846}" srcId="{9E977FDD-F226-4D79-A879-5041CD21AA35}" destId="{E758CD9B-12A4-40D8-8FA0-EE27C1C59390}" srcOrd="4" destOrd="0" parTransId="{9E354118-8846-4665-8A24-C63B9B0C44B9}" sibTransId="{AEE99FB6-20CE-4212-9F9D-3BE1FA706DAF}"/>
    <dgm:cxn modelId="{00F83AA2-BE80-4774-97B2-5AFF90255272}" type="presOf" srcId="{E758CD9B-12A4-40D8-8FA0-EE27C1C59390}" destId="{6C4BA3B6-7D04-4695-9CF7-0CCFCED1CA96}" srcOrd="0" destOrd="0" presId="urn:microsoft.com/office/officeart/2005/8/layout/cycle6"/>
    <dgm:cxn modelId="{4F53A5C3-2B2B-4E58-B7A8-9A598A1B2DE6}" type="presOf" srcId="{D51373B2-E382-4672-AADA-E60A9EB18339}" destId="{A89EA835-3CBE-4328-86EF-227FB4ECDA5E}" srcOrd="0" destOrd="0" presId="urn:microsoft.com/office/officeart/2005/8/layout/cycle6"/>
    <dgm:cxn modelId="{4256BBC7-5449-4621-B2C1-AA927501FD74}" type="presOf" srcId="{FF79F30C-986A-4F9E-AD9F-70C45795C7F4}" destId="{DD24AC31-31D9-4E85-BED7-D3D65892D960}" srcOrd="0" destOrd="0" presId="urn:microsoft.com/office/officeart/2005/8/layout/cycle6"/>
    <dgm:cxn modelId="{4ED3E436-FC51-4C99-AE23-4A53DA3DDB69}" type="presOf" srcId="{841B07D1-3B39-4B09-8B4A-A11D8783CC1E}" destId="{2DD3AC0A-4798-417C-A350-08C9B9E7B0EA}" srcOrd="0" destOrd="0" presId="urn:microsoft.com/office/officeart/2005/8/layout/cycle6"/>
    <dgm:cxn modelId="{5CE13AC4-356E-439A-B23C-EA66A1769D64}" type="presOf" srcId="{90460A60-6F41-4B80-8315-A46DBC08EFBB}" destId="{A9B3A714-9ED4-4B95-9F1E-C5687592EE00}" srcOrd="0" destOrd="0" presId="urn:microsoft.com/office/officeart/2005/8/layout/cycle6"/>
    <dgm:cxn modelId="{07C25104-F079-4F25-859B-C8BF04AB80F6}" type="presParOf" srcId="{C07CFC4C-B1A8-4CC7-B2AF-CD2AAA56BD39}" destId="{2FA5E8A1-4A60-4DEC-B019-A4DF1951609F}" srcOrd="0" destOrd="0" presId="urn:microsoft.com/office/officeart/2005/8/layout/cycle6"/>
    <dgm:cxn modelId="{12B2AEFF-92E9-45AE-8B7C-103273E2E8E4}" type="presParOf" srcId="{C07CFC4C-B1A8-4CC7-B2AF-CD2AAA56BD39}" destId="{C53922C7-CB17-4D4D-B630-25AD5EBEF9CC}" srcOrd="1" destOrd="0" presId="urn:microsoft.com/office/officeart/2005/8/layout/cycle6"/>
    <dgm:cxn modelId="{D423A6AB-F8FF-4E15-A070-F96AE3D604C7}" type="presParOf" srcId="{C07CFC4C-B1A8-4CC7-B2AF-CD2AAA56BD39}" destId="{A89EA835-3CBE-4328-86EF-227FB4ECDA5E}" srcOrd="2" destOrd="0" presId="urn:microsoft.com/office/officeart/2005/8/layout/cycle6"/>
    <dgm:cxn modelId="{66377DC4-C4E3-451C-B4D6-C887EB586CC3}" type="presParOf" srcId="{C07CFC4C-B1A8-4CC7-B2AF-CD2AAA56BD39}" destId="{DD24AC31-31D9-4E85-BED7-D3D65892D960}" srcOrd="3" destOrd="0" presId="urn:microsoft.com/office/officeart/2005/8/layout/cycle6"/>
    <dgm:cxn modelId="{EE4F53EF-6F80-42D0-8B21-991D2231B1F4}" type="presParOf" srcId="{C07CFC4C-B1A8-4CC7-B2AF-CD2AAA56BD39}" destId="{0670EAE9-926E-4784-93D0-71EA5FCDFBB9}" srcOrd="4" destOrd="0" presId="urn:microsoft.com/office/officeart/2005/8/layout/cycle6"/>
    <dgm:cxn modelId="{B5C40442-4950-4EC9-9465-69C6F7BBEF8A}" type="presParOf" srcId="{C07CFC4C-B1A8-4CC7-B2AF-CD2AAA56BD39}" destId="{D36BF7BC-2536-494E-BDD6-F45FE0B4DCE6}" srcOrd="5" destOrd="0" presId="urn:microsoft.com/office/officeart/2005/8/layout/cycle6"/>
    <dgm:cxn modelId="{1B5E0AD9-F785-4EA6-B57B-C02B18FB1B02}" type="presParOf" srcId="{C07CFC4C-B1A8-4CC7-B2AF-CD2AAA56BD39}" destId="{D4B88EE4-9D6F-4B38-B056-740D55D1D086}" srcOrd="6" destOrd="0" presId="urn:microsoft.com/office/officeart/2005/8/layout/cycle6"/>
    <dgm:cxn modelId="{29463141-5EED-4E8D-A1DF-E1D27F74BE80}" type="presParOf" srcId="{C07CFC4C-B1A8-4CC7-B2AF-CD2AAA56BD39}" destId="{5E9AF73C-1791-4175-B808-AFE53BDD66E1}" srcOrd="7" destOrd="0" presId="urn:microsoft.com/office/officeart/2005/8/layout/cycle6"/>
    <dgm:cxn modelId="{04E0C79D-98C0-4D45-A8E2-DEE5D6C6944A}" type="presParOf" srcId="{C07CFC4C-B1A8-4CC7-B2AF-CD2AAA56BD39}" destId="{2A0F2B89-DE6B-48BF-BD85-28891761FC0E}" srcOrd="8" destOrd="0" presId="urn:microsoft.com/office/officeart/2005/8/layout/cycle6"/>
    <dgm:cxn modelId="{EBB64068-A93E-4A33-B8F7-51B18911ED47}" type="presParOf" srcId="{C07CFC4C-B1A8-4CC7-B2AF-CD2AAA56BD39}" destId="{2DD3AC0A-4798-417C-A350-08C9B9E7B0EA}" srcOrd="9" destOrd="0" presId="urn:microsoft.com/office/officeart/2005/8/layout/cycle6"/>
    <dgm:cxn modelId="{8C32AFEC-8D4B-4414-9FDA-495FD1F912F5}" type="presParOf" srcId="{C07CFC4C-B1A8-4CC7-B2AF-CD2AAA56BD39}" destId="{2AB461B9-1837-4F6C-ABBC-666132BC0492}" srcOrd="10" destOrd="0" presId="urn:microsoft.com/office/officeart/2005/8/layout/cycle6"/>
    <dgm:cxn modelId="{37C11BD5-BA3B-474E-84D2-90A85F55FA65}" type="presParOf" srcId="{C07CFC4C-B1A8-4CC7-B2AF-CD2AAA56BD39}" destId="{3FFA9D05-FB28-442C-8F7F-86D07DCAABF9}" srcOrd="11" destOrd="0" presId="urn:microsoft.com/office/officeart/2005/8/layout/cycle6"/>
    <dgm:cxn modelId="{FF5EC4B4-01B2-4F22-A5E6-0204F8B4E22E}" type="presParOf" srcId="{C07CFC4C-B1A8-4CC7-B2AF-CD2AAA56BD39}" destId="{6C4BA3B6-7D04-4695-9CF7-0CCFCED1CA96}" srcOrd="12" destOrd="0" presId="urn:microsoft.com/office/officeart/2005/8/layout/cycle6"/>
    <dgm:cxn modelId="{1984DC09-3C4F-4AC3-83FA-D4B5E3894486}" type="presParOf" srcId="{C07CFC4C-B1A8-4CC7-B2AF-CD2AAA56BD39}" destId="{90AE28F7-31FD-4B13-9594-AA2A4AA4D8C0}" srcOrd="13" destOrd="0" presId="urn:microsoft.com/office/officeart/2005/8/layout/cycle6"/>
    <dgm:cxn modelId="{3347C562-83DF-4E78-B2A9-4934EA1305FA}" type="presParOf" srcId="{C07CFC4C-B1A8-4CC7-B2AF-CD2AAA56BD39}" destId="{BF5919F5-0E03-40BE-B3FC-18E529CEA26E}" srcOrd="14" destOrd="0" presId="urn:microsoft.com/office/officeart/2005/8/layout/cycle6"/>
    <dgm:cxn modelId="{05A51141-6A7F-4C3A-A10B-4F8012D2718D}" type="presParOf" srcId="{C07CFC4C-B1A8-4CC7-B2AF-CD2AAA56BD39}" destId="{290E6BF2-1325-4125-A6CC-1E9655FC8F0A}" srcOrd="15" destOrd="0" presId="urn:microsoft.com/office/officeart/2005/8/layout/cycle6"/>
    <dgm:cxn modelId="{3E2D9C8E-36AE-4E6F-9008-FEB51C074AE6}" type="presParOf" srcId="{C07CFC4C-B1A8-4CC7-B2AF-CD2AAA56BD39}" destId="{2D76CD16-6C18-4AA3-BDE8-5B0D576E5E57}" srcOrd="16" destOrd="0" presId="urn:microsoft.com/office/officeart/2005/8/layout/cycle6"/>
    <dgm:cxn modelId="{253218D4-3B52-4236-8132-7CA25972F08F}" type="presParOf" srcId="{C07CFC4C-B1A8-4CC7-B2AF-CD2AAA56BD39}" destId="{A9B3A714-9ED4-4B95-9F1E-C5687592EE00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9F85A02-05FF-4B81-BCF8-07FFDBA9EA23}">
      <dsp:nvSpPr>
        <dsp:cNvPr id="0" name=""/>
        <dsp:cNvSpPr/>
      </dsp:nvSpPr>
      <dsp:spPr>
        <a:xfrm>
          <a:off x="5" y="304120"/>
          <a:ext cx="6553188" cy="1085373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2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2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2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chemeClr val="bg1"/>
              </a:solidFill>
            </a:rPr>
            <a:t>Mobiliser  quatre établissements désireux d’entreprendre des actions réfléchies de </a:t>
          </a:r>
          <a:r>
            <a:rPr lang="fr-FR" sz="1600" b="1" kern="1200" dirty="0" err="1" smtClean="0">
              <a:solidFill>
                <a:schemeClr val="bg1"/>
              </a:solidFill>
            </a:rPr>
            <a:t>remédiation</a:t>
          </a:r>
          <a:r>
            <a:rPr lang="fr-FR" sz="1600" b="1" kern="1200" dirty="0" smtClean="0">
              <a:solidFill>
                <a:schemeClr val="bg1"/>
              </a:solidFill>
            </a:rPr>
            <a:t> en collaboration avec l’équipe de chercheurs et sous sa supervision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5" y="304120"/>
        <a:ext cx="6553188" cy="1085373"/>
      </dsp:txXfrm>
    </dsp:sp>
    <dsp:sp modelId="{303794F7-8093-4DF7-BC9E-83CB73A39795}">
      <dsp:nvSpPr>
        <dsp:cNvPr id="0" name=""/>
        <dsp:cNvSpPr/>
      </dsp:nvSpPr>
      <dsp:spPr>
        <a:xfrm>
          <a:off x="5" y="1714878"/>
          <a:ext cx="6553188" cy="1085373"/>
        </a:xfrm>
        <a:prstGeom prst="chevron">
          <a:avLst/>
        </a:prstGeom>
        <a:gradFill rotWithShape="0">
          <a:gsLst>
            <a:gs pos="0">
              <a:schemeClr val="accent2">
                <a:hueOff val="915447"/>
                <a:satOff val="-16269"/>
                <a:lumOff val="523"/>
                <a:alphaOff val="0"/>
                <a:shade val="60000"/>
              </a:schemeClr>
            </a:gs>
            <a:gs pos="33000">
              <a:schemeClr val="accent2">
                <a:hueOff val="915447"/>
                <a:satOff val="-16269"/>
                <a:lumOff val="523"/>
                <a:alphaOff val="0"/>
                <a:tint val="86500"/>
              </a:schemeClr>
            </a:gs>
            <a:gs pos="46750">
              <a:schemeClr val="accent2">
                <a:hueOff val="915447"/>
                <a:satOff val="-16269"/>
                <a:lumOff val="523"/>
                <a:alphaOff val="0"/>
                <a:tint val="71000"/>
                <a:satMod val="112000"/>
              </a:schemeClr>
            </a:gs>
            <a:gs pos="53000">
              <a:schemeClr val="accent2">
                <a:hueOff val="915447"/>
                <a:satOff val="-16269"/>
                <a:lumOff val="523"/>
                <a:alphaOff val="0"/>
                <a:tint val="71000"/>
                <a:satMod val="112000"/>
              </a:schemeClr>
            </a:gs>
            <a:gs pos="68000">
              <a:schemeClr val="accent2">
                <a:hueOff val="915447"/>
                <a:satOff val="-16269"/>
                <a:lumOff val="523"/>
                <a:alphaOff val="0"/>
                <a:tint val="86000"/>
              </a:schemeClr>
            </a:gs>
            <a:gs pos="100000">
              <a:schemeClr val="accent2">
                <a:hueOff val="915447"/>
                <a:satOff val="-16269"/>
                <a:lumOff val="523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chemeClr val="bg1"/>
              </a:solidFill>
            </a:rPr>
            <a:t>Dans chacun des établissements susmentionnés, organiser, superviser puis évaluer une action de </a:t>
          </a:r>
          <a:r>
            <a:rPr lang="fr-FR" sz="1600" b="1" kern="1200" dirty="0" err="1" smtClean="0">
              <a:solidFill>
                <a:schemeClr val="bg1"/>
              </a:solidFill>
            </a:rPr>
            <a:t>remédiation</a:t>
          </a:r>
          <a:r>
            <a:rPr lang="fr-FR" sz="1600" b="1" kern="1200" dirty="0" smtClean="0">
              <a:solidFill>
                <a:schemeClr val="bg1"/>
              </a:solidFill>
            </a:rPr>
            <a:t> menée par un groupe d’intervention pluridisciplinaire (GIP) animé par un étudiant chercheur (EC) qui enseigne dans l’établissement 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5" y="1714878"/>
        <a:ext cx="6553188" cy="1085373"/>
      </dsp:txXfrm>
    </dsp:sp>
    <dsp:sp modelId="{FE7D8AE3-E375-4C26-AC92-7933BCA2E794}">
      <dsp:nvSpPr>
        <dsp:cNvPr id="0" name=""/>
        <dsp:cNvSpPr/>
      </dsp:nvSpPr>
      <dsp:spPr>
        <a:xfrm>
          <a:off x="5" y="2939006"/>
          <a:ext cx="6553188" cy="1085373"/>
        </a:xfrm>
        <a:prstGeom prst="chevron">
          <a:avLst/>
        </a:prstGeom>
        <a:gradFill rotWithShape="0">
          <a:gsLst>
            <a:gs pos="0">
              <a:schemeClr val="accent2">
                <a:hueOff val="1830893"/>
                <a:satOff val="-32539"/>
                <a:lumOff val="1046"/>
                <a:alphaOff val="0"/>
                <a:shade val="60000"/>
              </a:schemeClr>
            </a:gs>
            <a:gs pos="33000">
              <a:schemeClr val="accent2">
                <a:hueOff val="1830893"/>
                <a:satOff val="-32539"/>
                <a:lumOff val="1046"/>
                <a:alphaOff val="0"/>
                <a:tint val="86500"/>
              </a:schemeClr>
            </a:gs>
            <a:gs pos="46750">
              <a:schemeClr val="accent2">
                <a:hueOff val="1830893"/>
                <a:satOff val="-32539"/>
                <a:lumOff val="1046"/>
                <a:alphaOff val="0"/>
                <a:tint val="71000"/>
                <a:satMod val="112000"/>
              </a:schemeClr>
            </a:gs>
            <a:gs pos="53000">
              <a:schemeClr val="accent2">
                <a:hueOff val="1830893"/>
                <a:satOff val="-32539"/>
                <a:lumOff val="1046"/>
                <a:alphaOff val="0"/>
                <a:tint val="71000"/>
                <a:satMod val="112000"/>
              </a:schemeClr>
            </a:gs>
            <a:gs pos="68000">
              <a:schemeClr val="accent2">
                <a:hueOff val="1830893"/>
                <a:satOff val="-32539"/>
                <a:lumOff val="1046"/>
                <a:alphaOff val="0"/>
                <a:tint val="86000"/>
              </a:schemeClr>
            </a:gs>
            <a:gs pos="100000">
              <a:schemeClr val="accent2">
                <a:hueOff val="1830893"/>
                <a:satOff val="-32539"/>
                <a:lumOff val="1046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chemeClr val="bg1"/>
              </a:solidFill>
            </a:rPr>
            <a:t>Permettre</a:t>
          </a:r>
          <a:r>
            <a:rPr lang="fr-FR" sz="1600" kern="1200" dirty="0" smtClean="0"/>
            <a:t> </a:t>
          </a:r>
          <a:r>
            <a:rPr lang="fr-FR" sz="1600" b="1" kern="1200" dirty="0" smtClean="0">
              <a:solidFill>
                <a:schemeClr val="bg1"/>
              </a:solidFill>
            </a:rPr>
            <a:t>à l’apprenant de reconstruire une image positive du soi-élève et à mieux apprendre en lui assurant un accompagnement personnalisé authentique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5" y="2939006"/>
        <a:ext cx="6553188" cy="1085373"/>
      </dsp:txXfrm>
    </dsp:sp>
    <dsp:sp modelId="{7ED0F3FE-D4EB-43C5-91A7-DB71EBB29838}">
      <dsp:nvSpPr>
        <dsp:cNvPr id="0" name=""/>
        <dsp:cNvSpPr/>
      </dsp:nvSpPr>
      <dsp:spPr>
        <a:xfrm>
          <a:off x="5" y="4235170"/>
          <a:ext cx="6553188" cy="1085373"/>
        </a:xfrm>
        <a:prstGeom prst="chevron">
          <a:avLst/>
        </a:prstGeom>
        <a:gradFill rotWithShape="0">
          <a:gsLst>
            <a:gs pos="0">
              <a:schemeClr val="accent2">
                <a:hueOff val="2746340"/>
                <a:satOff val="-48808"/>
                <a:lumOff val="1569"/>
                <a:alphaOff val="0"/>
                <a:shade val="60000"/>
              </a:schemeClr>
            </a:gs>
            <a:gs pos="33000">
              <a:schemeClr val="accent2">
                <a:hueOff val="2746340"/>
                <a:satOff val="-48808"/>
                <a:lumOff val="1569"/>
                <a:alphaOff val="0"/>
                <a:tint val="86500"/>
              </a:schemeClr>
            </a:gs>
            <a:gs pos="46750">
              <a:schemeClr val="accent2">
                <a:hueOff val="2746340"/>
                <a:satOff val="-48808"/>
                <a:lumOff val="1569"/>
                <a:alphaOff val="0"/>
                <a:tint val="71000"/>
                <a:satMod val="112000"/>
              </a:schemeClr>
            </a:gs>
            <a:gs pos="53000">
              <a:schemeClr val="accent2">
                <a:hueOff val="2746340"/>
                <a:satOff val="-48808"/>
                <a:lumOff val="1569"/>
                <a:alphaOff val="0"/>
                <a:tint val="71000"/>
                <a:satMod val="112000"/>
              </a:schemeClr>
            </a:gs>
            <a:gs pos="68000">
              <a:schemeClr val="accent2">
                <a:hueOff val="2746340"/>
                <a:satOff val="-48808"/>
                <a:lumOff val="1569"/>
                <a:alphaOff val="0"/>
                <a:tint val="86000"/>
              </a:schemeClr>
            </a:gs>
            <a:gs pos="100000">
              <a:schemeClr val="accent2">
                <a:hueOff val="2746340"/>
                <a:satOff val="-48808"/>
                <a:lumOff val="1569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chemeClr val="bg1"/>
              </a:solidFill>
            </a:rPr>
            <a:t>Valoriser l’identité professionnelle de l’enseignant engagé dans l’innovation aux yeux de ses collègues et de sa direction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5" y="4235170"/>
        <a:ext cx="6553188" cy="1085373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B9CEBE-656A-4F79-ABCA-66650D207948}">
      <dsp:nvSpPr>
        <dsp:cNvPr id="0" name=""/>
        <dsp:cNvSpPr/>
      </dsp:nvSpPr>
      <dsp:spPr>
        <a:xfrm>
          <a:off x="0" y="28592"/>
          <a:ext cx="3672408" cy="951217"/>
        </a:xfrm>
        <a:prstGeom prst="roundRect">
          <a:avLst/>
        </a:prstGeom>
        <a:solidFill>
          <a:srgbClr val="7030A0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>
              <a:solidFill>
                <a:schemeClr val="bg1"/>
              </a:solidFill>
            </a:rPr>
            <a:t>Formation de l’équipe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0" y="28592"/>
        <a:ext cx="3672408" cy="951217"/>
      </dsp:txXfrm>
    </dsp:sp>
    <dsp:sp modelId="{1AC9753B-BF06-40A3-8089-74C363049DDD}">
      <dsp:nvSpPr>
        <dsp:cNvPr id="0" name=""/>
        <dsp:cNvSpPr/>
      </dsp:nvSpPr>
      <dsp:spPr>
        <a:xfrm>
          <a:off x="0" y="1069845"/>
          <a:ext cx="3672408" cy="902971"/>
        </a:xfrm>
        <a:prstGeom prst="roundRect">
          <a:avLst/>
        </a:prstGeom>
        <a:solidFill>
          <a:srgbClr val="7030A0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>
              <a:solidFill>
                <a:schemeClr val="bg1"/>
              </a:solidFill>
            </a:rPr>
            <a:t>Choix des EDIF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0" y="1069845"/>
        <a:ext cx="3672408" cy="902971"/>
      </dsp:txXfrm>
    </dsp:sp>
    <dsp:sp modelId="{15A0F4FD-5266-4406-9265-7B9567E9586F}">
      <dsp:nvSpPr>
        <dsp:cNvPr id="0" name=""/>
        <dsp:cNvSpPr/>
      </dsp:nvSpPr>
      <dsp:spPr>
        <a:xfrm>
          <a:off x="0" y="2119947"/>
          <a:ext cx="3672408" cy="1310533"/>
        </a:xfrm>
        <a:prstGeom prst="roundRect">
          <a:avLst/>
        </a:prstGeom>
        <a:solidFill>
          <a:srgbClr val="7030A0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>
              <a:solidFill>
                <a:schemeClr val="bg1"/>
              </a:solidFill>
            </a:rPr>
            <a:t> Préparation</a:t>
          </a:r>
          <a:r>
            <a:rPr lang="fr-FR" sz="2000" kern="1200" dirty="0" smtClean="0">
              <a:solidFill>
                <a:schemeClr val="bg1"/>
              </a:solidFill>
            </a:rPr>
            <a:t> </a:t>
          </a:r>
          <a:r>
            <a:rPr lang="fr-FR" sz="2000" b="1" kern="1200" dirty="0" smtClean="0">
              <a:solidFill>
                <a:schemeClr val="bg1"/>
              </a:solidFill>
            </a:rPr>
            <a:t>des</a:t>
          </a:r>
          <a:r>
            <a:rPr lang="fr-FR" sz="2000" kern="1200" dirty="0" smtClean="0">
              <a:solidFill>
                <a:schemeClr val="bg1"/>
              </a:solidFill>
            </a:rPr>
            <a:t> </a:t>
          </a:r>
          <a:r>
            <a:rPr lang="fr-FR" sz="2000" b="1" kern="1200" dirty="0" smtClean="0">
              <a:solidFill>
                <a:schemeClr val="bg1"/>
              </a:solidFill>
            </a:rPr>
            <a:t>dispositifs</a:t>
          </a:r>
          <a:r>
            <a:rPr lang="fr-FR" sz="2000" kern="1200" dirty="0" smtClean="0">
              <a:solidFill>
                <a:schemeClr val="bg1"/>
              </a:solidFill>
            </a:rPr>
            <a:t> </a:t>
          </a:r>
          <a:r>
            <a:rPr lang="fr-FR" sz="2000" b="1" kern="1200" dirty="0" smtClean="0">
              <a:solidFill>
                <a:schemeClr val="bg1"/>
              </a:solidFill>
            </a:rPr>
            <a:t>à</a:t>
          </a:r>
          <a:r>
            <a:rPr lang="fr-FR" sz="2000" kern="1200" dirty="0" smtClean="0">
              <a:solidFill>
                <a:schemeClr val="bg1"/>
              </a:solidFill>
            </a:rPr>
            <a:t> </a:t>
          </a:r>
          <a:r>
            <a:rPr lang="fr-FR" sz="2000" b="1" kern="1200" dirty="0" smtClean="0">
              <a:solidFill>
                <a:schemeClr val="bg1"/>
              </a:solidFill>
            </a:rPr>
            <a:t>mettre</a:t>
          </a:r>
          <a:r>
            <a:rPr lang="fr-FR" sz="2000" kern="1200" dirty="0" smtClean="0">
              <a:solidFill>
                <a:schemeClr val="bg1"/>
              </a:solidFill>
            </a:rPr>
            <a:t> </a:t>
          </a:r>
          <a:r>
            <a:rPr lang="fr-FR" sz="2000" b="1" kern="1200" dirty="0" smtClean="0">
              <a:solidFill>
                <a:schemeClr val="bg1"/>
              </a:solidFill>
            </a:rPr>
            <a:t>en</a:t>
          </a:r>
          <a:r>
            <a:rPr lang="fr-FR" sz="2000" kern="1200" dirty="0" smtClean="0">
              <a:solidFill>
                <a:schemeClr val="bg1"/>
              </a:solidFill>
            </a:rPr>
            <a:t> </a:t>
          </a:r>
          <a:r>
            <a:rPr lang="fr-FR" sz="2000" b="1" kern="1200" dirty="0" smtClean="0">
              <a:solidFill>
                <a:schemeClr val="bg1"/>
              </a:solidFill>
            </a:rPr>
            <a:t>place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0" y="2119947"/>
        <a:ext cx="3672408" cy="1310533"/>
      </dsp:txXfrm>
    </dsp:sp>
    <dsp:sp modelId="{FE83D471-26D2-45A0-BDA0-195DF5972EAB}">
      <dsp:nvSpPr>
        <dsp:cNvPr id="0" name=""/>
        <dsp:cNvSpPr/>
      </dsp:nvSpPr>
      <dsp:spPr>
        <a:xfrm>
          <a:off x="0" y="3609853"/>
          <a:ext cx="3672408" cy="1099259"/>
        </a:xfrm>
        <a:prstGeom prst="roundRect">
          <a:avLst/>
        </a:prstGeom>
        <a:solidFill>
          <a:srgbClr val="7030A0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>
              <a:solidFill>
                <a:schemeClr val="bg1"/>
              </a:solidFill>
            </a:rPr>
            <a:t>Elaboration de l’échéancier</a:t>
          </a:r>
          <a:endParaRPr lang="en-US" sz="2000" b="1" kern="1200" dirty="0" smtClean="0">
            <a:solidFill>
              <a:schemeClr val="bg1"/>
            </a:solidFill>
          </a:endParaRPr>
        </a:p>
      </dsp:txBody>
      <dsp:txXfrm>
        <a:off x="0" y="3609853"/>
        <a:ext cx="3672408" cy="1099259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B9CEBE-656A-4F79-ABCA-66650D207948}">
      <dsp:nvSpPr>
        <dsp:cNvPr id="0" name=""/>
        <dsp:cNvSpPr/>
      </dsp:nvSpPr>
      <dsp:spPr>
        <a:xfrm>
          <a:off x="0" y="18000"/>
          <a:ext cx="2057400" cy="4212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5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5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5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5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bg1"/>
              </a:solidFill>
            </a:rPr>
            <a:t>Actions </a:t>
          </a:r>
          <a:r>
            <a:rPr lang="en-US" sz="1800" b="1" kern="1200" dirty="0" err="1" smtClean="0">
              <a:solidFill>
                <a:schemeClr val="bg1"/>
              </a:solidFill>
            </a:rPr>
            <a:t>menées</a:t>
          </a:r>
          <a:endParaRPr lang="en-US" sz="1800" b="1" kern="1200" dirty="0">
            <a:solidFill>
              <a:schemeClr val="bg1"/>
            </a:solidFill>
          </a:endParaRPr>
        </a:p>
      </dsp:txBody>
      <dsp:txXfrm>
        <a:off x="0" y="18000"/>
        <a:ext cx="2057400" cy="421200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FA5E8A1-4A60-4DEC-B019-A4DF1951609F}">
      <dsp:nvSpPr>
        <dsp:cNvPr id="0" name=""/>
        <dsp:cNvSpPr/>
      </dsp:nvSpPr>
      <dsp:spPr>
        <a:xfrm>
          <a:off x="1544790" y="989"/>
          <a:ext cx="1092770" cy="710300"/>
        </a:xfrm>
        <a:prstGeom prst="roundRect">
          <a:avLst/>
        </a:prstGeom>
        <a:solidFill>
          <a:srgbClr val="EA7C8C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</a:rPr>
            <a:t>Point de d</a:t>
          </a:r>
          <a:r>
            <a:rPr lang="fr-FR" sz="1600" b="1" kern="1200" dirty="0" smtClean="0">
              <a:solidFill>
                <a:schemeClr val="bg1"/>
              </a:solidFill>
            </a:rPr>
            <a:t>épart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1544790" y="989"/>
        <a:ext cx="1092770" cy="710300"/>
      </dsp:txXfrm>
    </dsp:sp>
    <dsp:sp modelId="{A89EA835-3CBE-4328-86EF-227FB4ECDA5E}">
      <dsp:nvSpPr>
        <dsp:cNvPr id="0" name=""/>
        <dsp:cNvSpPr/>
      </dsp:nvSpPr>
      <dsp:spPr>
        <a:xfrm>
          <a:off x="415315" y="356139"/>
          <a:ext cx="3351720" cy="3351720"/>
        </a:xfrm>
        <a:custGeom>
          <a:avLst/>
          <a:gdLst/>
          <a:ahLst/>
          <a:cxnLst/>
          <a:rect l="0" t="0" r="0" b="0"/>
          <a:pathLst>
            <a:path>
              <a:moveTo>
                <a:pt x="2229254" y="94006"/>
              </a:moveTo>
              <a:arcTo wR="1675860" hR="1675860" stAng="17356910" swAng="1504382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24AC31-31D9-4E85-BED7-D3D65892D960}">
      <dsp:nvSpPr>
        <dsp:cNvPr id="0" name=""/>
        <dsp:cNvSpPr/>
      </dsp:nvSpPr>
      <dsp:spPr>
        <a:xfrm>
          <a:off x="2754898" y="838919"/>
          <a:ext cx="1575228" cy="710300"/>
        </a:xfrm>
        <a:prstGeom prst="roundRect">
          <a:avLst/>
        </a:prstGeom>
        <a:solidFill>
          <a:srgbClr val="B359A0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chemeClr val="bg1"/>
              </a:solidFill>
            </a:rPr>
            <a:t>Clarification de la situation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2754898" y="838919"/>
        <a:ext cx="1575228" cy="710300"/>
      </dsp:txXfrm>
    </dsp:sp>
    <dsp:sp modelId="{D36BF7BC-2536-494E-BDD6-F45FE0B4DCE6}">
      <dsp:nvSpPr>
        <dsp:cNvPr id="0" name=""/>
        <dsp:cNvSpPr/>
      </dsp:nvSpPr>
      <dsp:spPr>
        <a:xfrm>
          <a:off x="415315" y="356139"/>
          <a:ext cx="3351720" cy="3351720"/>
        </a:xfrm>
        <a:custGeom>
          <a:avLst/>
          <a:gdLst/>
          <a:ahLst/>
          <a:cxnLst/>
          <a:rect l="0" t="0" r="0" b="0"/>
          <a:pathLst>
            <a:path>
              <a:moveTo>
                <a:pt x="3283430" y="1202334"/>
              </a:moveTo>
              <a:arcTo wR="1675860" hR="1675860" stAng="20615229" swAng="1969542"/>
            </a:path>
          </a:pathLst>
        </a:custGeom>
        <a:noFill/>
        <a:ln w="9525" cap="flat" cmpd="sng" algn="ctr">
          <a:solidFill>
            <a:schemeClr val="accent3">
              <a:hueOff val="-323513"/>
              <a:satOff val="8277"/>
              <a:lumOff val="314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B88EE4-9D6F-4B38-B056-740D55D1D086}">
      <dsp:nvSpPr>
        <dsp:cNvPr id="0" name=""/>
        <dsp:cNvSpPr/>
      </dsp:nvSpPr>
      <dsp:spPr>
        <a:xfrm>
          <a:off x="2759225" y="2514779"/>
          <a:ext cx="1566573" cy="710300"/>
        </a:xfrm>
        <a:prstGeom prst="roundRect">
          <a:avLst/>
        </a:prstGeom>
        <a:solidFill>
          <a:srgbClr val="7030A0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chemeClr val="bg1"/>
              </a:solidFill>
            </a:rPr>
            <a:t>Planification de l’action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2759225" y="2514779"/>
        <a:ext cx="1566573" cy="710300"/>
      </dsp:txXfrm>
    </dsp:sp>
    <dsp:sp modelId="{2A0F2B89-DE6B-48BF-BD85-28891761FC0E}">
      <dsp:nvSpPr>
        <dsp:cNvPr id="0" name=""/>
        <dsp:cNvSpPr/>
      </dsp:nvSpPr>
      <dsp:spPr>
        <a:xfrm>
          <a:off x="415315" y="356139"/>
          <a:ext cx="3351720" cy="3351720"/>
        </a:xfrm>
        <a:custGeom>
          <a:avLst/>
          <a:gdLst/>
          <a:ahLst/>
          <a:cxnLst/>
          <a:rect l="0" t="0" r="0" b="0"/>
          <a:pathLst>
            <a:path>
              <a:moveTo>
                <a:pt x="2848926" y="2872698"/>
              </a:moveTo>
              <a:arcTo wR="1675860" hR="1675860" stAng="2734481" swAng="1082170"/>
            </a:path>
          </a:pathLst>
        </a:custGeom>
        <a:noFill/>
        <a:ln w="9525" cap="flat" cmpd="sng" algn="ctr">
          <a:solidFill>
            <a:schemeClr val="accent3">
              <a:hueOff val="-647026"/>
              <a:satOff val="16555"/>
              <a:lumOff val="627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D3AC0A-4798-417C-A350-08C9B9E7B0EA}">
      <dsp:nvSpPr>
        <dsp:cNvPr id="0" name=""/>
        <dsp:cNvSpPr/>
      </dsp:nvSpPr>
      <dsp:spPr>
        <a:xfrm>
          <a:off x="1351118" y="3352709"/>
          <a:ext cx="1480113" cy="710300"/>
        </a:xfrm>
        <a:prstGeom prst="roundRect">
          <a:avLst/>
        </a:prstGeom>
        <a:solidFill>
          <a:srgbClr val="0070C0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chemeClr val="bg1"/>
              </a:solidFill>
            </a:rPr>
            <a:t>Application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1351118" y="3352709"/>
        <a:ext cx="1480113" cy="710300"/>
      </dsp:txXfrm>
    </dsp:sp>
    <dsp:sp modelId="{3FFA9D05-FB28-442C-8F7F-86D07DCAABF9}">
      <dsp:nvSpPr>
        <dsp:cNvPr id="0" name=""/>
        <dsp:cNvSpPr/>
      </dsp:nvSpPr>
      <dsp:spPr>
        <a:xfrm>
          <a:off x="415315" y="356139"/>
          <a:ext cx="3351720" cy="3351720"/>
        </a:xfrm>
        <a:custGeom>
          <a:avLst/>
          <a:gdLst/>
          <a:ahLst/>
          <a:cxnLst/>
          <a:rect l="0" t="0" r="0" b="0"/>
          <a:pathLst>
            <a:path>
              <a:moveTo>
                <a:pt x="930998" y="3177089"/>
              </a:moveTo>
              <a:arcTo wR="1675860" hR="1675860" stAng="6983348" swAng="1082170"/>
            </a:path>
          </a:pathLst>
        </a:custGeom>
        <a:noFill/>
        <a:ln w="9525" cap="flat" cmpd="sng" algn="ctr">
          <a:solidFill>
            <a:schemeClr val="accent3">
              <a:hueOff val="-970539"/>
              <a:satOff val="24832"/>
              <a:lumOff val="941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4BA3B6-7D04-4695-9CF7-0CCFCED1CA96}">
      <dsp:nvSpPr>
        <dsp:cNvPr id="0" name=""/>
        <dsp:cNvSpPr/>
      </dsp:nvSpPr>
      <dsp:spPr>
        <a:xfrm>
          <a:off x="-139127" y="2514779"/>
          <a:ext cx="1557930" cy="710300"/>
        </a:xfrm>
        <a:prstGeom prst="roundRect">
          <a:avLst/>
        </a:prstGeom>
        <a:solidFill>
          <a:srgbClr val="1C80F8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chemeClr val="bg1"/>
              </a:solidFill>
            </a:rPr>
            <a:t>Evaluation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-139127" y="2514779"/>
        <a:ext cx="1557930" cy="710300"/>
      </dsp:txXfrm>
    </dsp:sp>
    <dsp:sp modelId="{BF5919F5-0E03-40BE-B3FC-18E529CEA26E}">
      <dsp:nvSpPr>
        <dsp:cNvPr id="0" name=""/>
        <dsp:cNvSpPr/>
      </dsp:nvSpPr>
      <dsp:spPr>
        <a:xfrm>
          <a:off x="415315" y="356139"/>
          <a:ext cx="3351720" cy="3351720"/>
        </a:xfrm>
        <a:custGeom>
          <a:avLst/>
          <a:gdLst/>
          <a:ahLst/>
          <a:cxnLst/>
          <a:rect l="0" t="0" r="0" b="0"/>
          <a:pathLst>
            <a:path>
              <a:moveTo>
                <a:pt x="68290" y="2149385"/>
              </a:moveTo>
              <a:arcTo wR="1675860" hR="1675860" stAng="9815229" swAng="1969542"/>
            </a:path>
          </a:pathLst>
        </a:custGeom>
        <a:noFill/>
        <a:ln w="9525" cap="flat" cmpd="sng" algn="ctr">
          <a:solidFill>
            <a:schemeClr val="accent3">
              <a:hueOff val="-1294052"/>
              <a:satOff val="33110"/>
              <a:lumOff val="1254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0E6BF2-1325-4125-A6CC-1E9655FC8F0A}">
      <dsp:nvSpPr>
        <dsp:cNvPr id="0" name=""/>
        <dsp:cNvSpPr/>
      </dsp:nvSpPr>
      <dsp:spPr>
        <a:xfrm>
          <a:off x="-83669" y="838919"/>
          <a:ext cx="1447013" cy="710300"/>
        </a:xfrm>
        <a:prstGeom prst="roundRect">
          <a:avLst/>
        </a:prstGeom>
        <a:gradFill rotWithShape="0">
          <a:gsLst>
            <a:gs pos="0">
              <a:schemeClr val="accent3">
                <a:hueOff val="-1617565"/>
                <a:satOff val="41387"/>
                <a:lumOff val="1568"/>
                <a:alphaOff val="0"/>
                <a:shade val="60000"/>
              </a:schemeClr>
            </a:gs>
            <a:gs pos="33000">
              <a:schemeClr val="accent3">
                <a:hueOff val="-1617565"/>
                <a:satOff val="41387"/>
                <a:lumOff val="1568"/>
                <a:alphaOff val="0"/>
                <a:tint val="86500"/>
              </a:schemeClr>
            </a:gs>
            <a:gs pos="46750">
              <a:schemeClr val="accent3">
                <a:hueOff val="-1617565"/>
                <a:satOff val="41387"/>
                <a:lumOff val="1568"/>
                <a:alphaOff val="0"/>
                <a:tint val="71000"/>
                <a:satMod val="112000"/>
              </a:schemeClr>
            </a:gs>
            <a:gs pos="53000">
              <a:schemeClr val="accent3">
                <a:hueOff val="-1617565"/>
                <a:satOff val="41387"/>
                <a:lumOff val="1568"/>
                <a:alphaOff val="0"/>
                <a:tint val="71000"/>
                <a:satMod val="112000"/>
              </a:schemeClr>
            </a:gs>
            <a:gs pos="68000">
              <a:schemeClr val="accent3">
                <a:hueOff val="-1617565"/>
                <a:satOff val="41387"/>
                <a:lumOff val="1568"/>
                <a:alphaOff val="0"/>
                <a:tint val="86000"/>
              </a:schemeClr>
            </a:gs>
            <a:gs pos="100000">
              <a:schemeClr val="accent3">
                <a:hueOff val="-1617565"/>
                <a:satOff val="41387"/>
                <a:lumOff val="1568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chemeClr val="bg1"/>
              </a:solidFill>
            </a:rPr>
            <a:t>Partage du savoir généré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-83669" y="838919"/>
        <a:ext cx="1447013" cy="710300"/>
      </dsp:txXfrm>
    </dsp:sp>
    <dsp:sp modelId="{A9B3A714-9ED4-4B95-9F1E-C5687592EE00}">
      <dsp:nvSpPr>
        <dsp:cNvPr id="0" name=""/>
        <dsp:cNvSpPr/>
      </dsp:nvSpPr>
      <dsp:spPr>
        <a:xfrm>
          <a:off x="415315" y="356139"/>
          <a:ext cx="3351720" cy="3351720"/>
        </a:xfrm>
        <a:custGeom>
          <a:avLst/>
          <a:gdLst/>
          <a:ahLst/>
          <a:cxnLst/>
          <a:rect l="0" t="0" r="0" b="0"/>
          <a:pathLst>
            <a:path>
              <a:moveTo>
                <a:pt x="504265" y="477580"/>
              </a:moveTo>
              <a:arcTo wR="1675860" hR="1675860" stAng="13538708" swAng="1504382"/>
            </a:path>
          </a:pathLst>
        </a:custGeom>
        <a:noFill/>
        <a:ln w="9525" cap="flat" cmpd="sng" algn="ctr">
          <a:solidFill>
            <a:schemeClr val="accent3">
              <a:hueOff val="-1617565"/>
              <a:satOff val="41387"/>
              <a:lumOff val="1568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B9CEBE-656A-4F79-ABCA-66650D207948}">
      <dsp:nvSpPr>
        <dsp:cNvPr id="0" name=""/>
        <dsp:cNvSpPr/>
      </dsp:nvSpPr>
      <dsp:spPr>
        <a:xfrm>
          <a:off x="0" y="0"/>
          <a:ext cx="3810000" cy="802105"/>
        </a:xfrm>
        <a:prstGeom prst="roundRect">
          <a:avLst/>
        </a:prstGeom>
        <a:solidFill>
          <a:srgbClr val="005A9E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chemeClr val="bg1"/>
              </a:solidFill>
            </a:rPr>
            <a:t>L’accompagnement personnalisé des EDIF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0" y="0"/>
        <a:ext cx="3810000" cy="802105"/>
      </dsp:txXfrm>
    </dsp:sp>
    <dsp:sp modelId="{1AC9753B-BF06-40A3-8089-74C363049DDD}">
      <dsp:nvSpPr>
        <dsp:cNvPr id="0" name=""/>
        <dsp:cNvSpPr/>
      </dsp:nvSpPr>
      <dsp:spPr>
        <a:xfrm>
          <a:off x="0" y="911415"/>
          <a:ext cx="3810000" cy="651304"/>
        </a:xfrm>
        <a:prstGeom prst="roundRect">
          <a:avLst/>
        </a:prstGeom>
        <a:solidFill>
          <a:srgbClr val="005A9E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solidFill>
                <a:schemeClr val="bg1"/>
              </a:solidFill>
            </a:rPr>
            <a:t>La métacognition</a:t>
          </a:r>
          <a:endParaRPr lang="en-US" sz="1800" b="1" kern="1200" dirty="0">
            <a:solidFill>
              <a:schemeClr val="bg1"/>
            </a:solidFill>
          </a:endParaRPr>
        </a:p>
      </dsp:txBody>
      <dsp:txXfrm>
        <a:off x="0" y="911415"/>
        <a:ext cx="3810000" cy="651304"/>
      </dsp:txXfrm>
    </dsp:sp>
    <dsp:sp modelId="{15A0F4FD-5266-4406-9265-7B9567E9586F}">
      <dsp:nvSpPr>
        <dsp:cNvPr id="0" name=""/>
        <dsp:cNvSpPr/>
      </dsp:nvSpPr>
      <dsp:spPr>
        <a:xfrm>
          <a:off x="0" y="1657760"/>
          <a:ext cx="3810000" cy="712369"/>
        </a:xfrm>
        <a:prstGeom prst="roundRect">
          <a:avLst/>
        </a:prstGeom>
        <a:solidFill>
          <a:srgbClr val="005A9E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solidFill>
                <a:schemeClr val="bg1"/>
              </a:solidFill>
            </a:rPr>
            <a:t>Le tutorat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0" y="1657760"/>
        <a:ext cx="3810000" cy="712369"/>
      </dsp:txXfrm>
    </dsp:sp>
    <dsp:sp modelId="{E289B143-A196-4FED-AAA6-2427C667B964}">
      <dsp:nvSpPr>
        <dsp:cNvPr id="0" name=""/>
        <dsp:cNvSpPr/>
      </dsp:nvSpPr>
      <dsp:spPr>
        <a:xfrm>
          <a:off x="0" y="2465170"/>
          <a:ext cx="3810000" cy="617760"/>
        </a:xfrm>
        <a:prstGeom prst="roundRect">
          <a:avLst/>
        </a:prstGeom>
        <a:solidFill>
          <a:srgbClr val="005A9E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solidFill>
                <a:schemeClr val="bg1"/>
              </a:solidFill>
            </a:rPr>
            <a:t>Le portfolio</a:t>
          </a:r>
          <a:endParaRPr lang="en-US" sz="1800" b="1" kern="1200" dirty="0">
            <a:solidFill>
              <a:schemeClr val="bg1"/>
            </a:solidFill>
          </a:endParaRPr>
        </a:p>
      </dsp:txBody>
      <dsp:txXfrm>
        <a:off x="0" y="2465170"/>
        <a:ext cx="3810000" cy="617760"/>
      </dsp:txXfrm>
    </dsp:sp>
    <dsp:sp modelId="{513F3F13-61D2-49AA-BD86-86E9A4E9917C}">
      <dsp:nvSpPr>
        <dsp:cNvPr id="0" name=""/>
        <dsp:cNvSpPr/>
      </dsp:nvSpPr>
      <dsp:spPr>
        <a:xfrm>
          <a:off x="0" y="3177970"/>
          <a:ext cx="3810000" cy="617760"/>
        </a:xfrm>
        <a:prstGeom prst="roundRect">
          <a:avLst/>
        </a:prstGeom>
        <a:solidFill>
          <a:srgbClr val="005A9E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chemeClr val="bg1"/>
              </a:solidFill>
            </a:rPr>
            <a:t>La collaboration avec les parents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0" y="3177970"/>
        <a:ext cx="3810000" cy="617760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B9CEBE-656A-4F79-ABCA-66650D207948}">
      <dsp:nvSpPr>
        <dsp:cNvPr id="0" name=""/>
        <dsp:cNvSpPr/>
      </dsp:nvSpPr>
      <dsp:spPr>
        <a:xfrm>
          <a:off x="0" y="6299"/>
          <a:ext cx="2057400" cy="4446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5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5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5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5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solidFill>
                <a:schemeClr val="bg1"/>
              </a:solidFill>
            </a:rPr>
            <a:t>Méthodes</a:t>
          </a:r>
          <a:endParaRPr lang="en-US" sz="1900" b="1" kern="1200" dirty="0">
            <a:solidFill>
              <a:schemeClr val="bg1"/>
            </a:solidFill>
          </a:endParaRPr>
        </a:p>
      </dsp:txBody>
      <dsp:txXfrm>
        <a:off x="0" y="6299"/>
        <a:ext cx="2057400" cy="444600"/>
      </dsp:txXfrm>
    </dsp:sp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FA5E8A1-4A60-4DEC-B019-A4DF1951609F}">
      <dsp:nvSpPr>
        <dsp:cNvPr id="0" name=""/>
        <dsp:cNvSpPr/>
      </dsp:nvSpPr>
      <dsp:spPr>
        <a:xfrm>
          <a:off x="1510949" y="989"/>
          <a:ext cx="1092770" cy="710300"/>
        </a:xfrm>
        <a:prstGeom prst="roundRect">
          <a:avLst/>
        </a:prstGeom>
        <a:solidFill>
          <a:srgbClr val="EA7C8C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</a:rPr>
            <a:t>Point de d</a:t>
          </a:r>
          <a:r>
            <a:rPr lang="fr-FR" sz="1600" b="1" kern="1200" dirty="0" smtClean="0">
              <a:solidFill>
                <a:schemeClr val="bg1"/>
              </a:solidFill>
            </a:rPr>
            <a:t>épart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1510949" y="989"/>
        <a:ext cx="1092770" cy="710300"/>
      </dsp:txXfrm>
    </dsp:sp>
    <dsp:sp modelId="{A89EA835-3CBE-4328-86EF-227FB4ECDA5E}">
      <dsp:nvSpPr>
        <dsp:cNvPr id="0" name=""/>
        <dsp:cNvSpPr/>
      </dsp:nvSpPr>
      <dsp:spPr>
        <a:xfrm>
          <a:off x="381474" y="356139"/>
          <a:ext cx="3351720" cy="3351720"/>
        </a:xfrm>
        <a:custGeom>
          <a:avLst/>
          <a:gdLst/>
          <a:ahLst/>
          <a:cxnLst/>
          <a:rect l="0" t="0" r="0" b="0"/>
          <a:pathLst>
            <a:path>
              <a:moveTo>
                <a:pt x="2229254" y="94006"/>
              </a:moveTo>
              <a:arcTo wR="1675860" hR="1675860" stAng="17356910" swAng="1504382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24AC31-31D9-4E85-BED7-D3D65892D960}">
      <dsp:nvSpPr>
        <dsp:cNvPr id="0" name=""/>
        <dsp:cNvSpPr/>
      </dsp:nvSpPr>
      <dsp:spPr>
        <a:xfrm>
          <a:off x="2721058" y="838919"/>
          <a:ext cx="1575228" cy="710300"/>
        </a:xfrm>
        <a:prstGeom prst="roundRect">
          <a:avLst/>
        </a:prstGeom>
        <a:solidFill>
          <a:srgbClr val="B359A0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chemeClr val="bg1"/>
              </a:solidFill>
            </a:rPr>
            <a:t>Clarification de la situation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2721058" y="838919"/>
        <a:ext cx="1575228" cy="710300"/>
      </dsp:txXfrm>
    </dsp:sp>
    <dsp:sp modelId="{D36BF7BC-2536-494E-BDD6-F45FE0B4DCE6}">
      <dsp:nvSpPr>
        <dsp:cNvPr id="0" name=""/>
        <dsp:cNvSpPr/>
      </dsp:nvSpPr>
      <dsp:spPr>
        <a:xfrm>
          <a:off x="346333" y="218396"/>
          <a:ext cx="3351720" cy="3351720"/>
        </a:xfrm>
        <a:custGeom>
          <a:avLst/>
          <a:gdLst/>
          <a:ahLst/>
          <a:cxnLst/>
          <a:rect l="0" t="0" r="0" b="0"/>
          <a:pathLst>
            <a:path>
              <a:moveTo>
                <a:pt x="3317784" y="1340313"/>
              </a:moveTo>
              <a:arcTo wR="1675860" hR="1675860" stAng="20906998" swAng="1977063"/>
            </a:path>
          </a:pathLst>
        </a:custGeom>
        <a:noFill/>
        <a:ln w="9525" cap="flat" cmpd="sng" algn="ctr">
          <a:solidFill>
            <a:schemeClr val="accent3">
              <a:hueOff val="-323513"/>
              <a:satOff val="8277"/>
              <a:lumOff val="314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B88EE4-9D6F-4B38-B056-740D55D1D086}">
      <dsp:nvSpPr>
        <dsp:cNvPr id="0" name=""/>
        <dsp:cNvSpPr/>
      </dsp:nvSpPr>
      <dsp:spPr>
        <a:xfrm>
          <a:off x="2560800" y="2514779"/>
          <a:ext cx="1710590" cy="710300"/>
        </a:xfrm>
        <a:prstGeom prst="roundRect">
          <a:avLst/>
        </a:prstGeom>
        <a:solidFill>
          <a:srgbClr val="7030A0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chemeClr val="bg1"/>
              </a:solidFill>
            </a:rPr>
            <a:t>Planification de l’action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2560800" y="2514779"/>
        <a:ext cx="1710590" cy="710300"/>
      </dsp:txXfrm>
    </dsp:sp>
    <dsp:sp modelId="{2A0F2B89-DE6B-48BF-BD85-28891761FC0E}">
      <dsp:nvSpPr>
        <dsp:cNvPr id="0" name=""/>
        <dsp:cNvSpPr/>
      </dsp:nvSpPr>
      <dsp:spPr>
        <a:xfrm>
          <a:off x="126185" y="511487"/>
          <a:ext cx="3351720" cy="3351720"/>
        </a:xfrm>
        <a:custGeom>
          <a:avLst/>
          <a:gdLst/>
          <a:ahLst/>
          <a:cxnLst/>
          <a:rect l="0" t="0" r="0" b="0"/>
          <a:pathLst>
            <a:path>
              <a:moveTo>
                <a:pt x="2989001" y="2717093"/>
              </a:moveTo>
              <a:arcTo wR="1675860" hR="1675860" stAng="2304725" swAng="899931"/>
            </a:path>
          </a:pathLst>
        </a:custGeom>
        <a:noFill/>
        <a:ln w="9525" cap="flat" cmpd="sng" algn="ctr">
          <a:solidFill>
            <a:schemeClr val="accent3">
              <a:hueOff val="-647026"/>
              <a:satOff val="16555"/>
              <a:lumOff val="627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D3AC0A-4798-417C-A350-08C9B9E7B0EA}">
      <dsp:nvSpPr>
        <dsp:cNvPr id="0" name=""/>
        <dsp:cNvSpPr/>
      </dsp:nvSpPr>
      <dsp:spPr>
        <a:xfrm>
          <a:off x="1317278" y="3352709"/>
          <a:ext cx="1480113" cy="710300"/>
        </a:xfrm>
        <a:prstGeom prst="roundRect">
          <a:avLst/>
        </a:prstGeom>
        <a:solidFill>
          <a:srgbClr val="0070C0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chemeClr val="bg1"/>
              </a:solidFill>
              <a:hlinkClick xmlns:r="http://schemas.openxmlformats.org/officeDocument/2006/relationships" r:id="rId1" action="ppaction://hlinkfile"/>
            </a:rPr>
            <a:t>Application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1317278" y="3352709"/>
        <a:ext cx="1480113" cy="710300"/>
      </dsp:txXfrm>
    </dsp:sp>
    <dsp:sp modelId="{3FFA9D05-FB28-442C-8F7F-86D07DCAABF9}">
      <dsp:nvSpPr>
        <dsp:cNvPr id="0" name=""/>
        <dsp:cNvSpPr/>
      </dsp:nvSpPr>
      <dsp:spPr>
        <a:xfrm>
          <a:off x="381474" y="356139"/>
          <a:ext cx="3351720" cy="3351720"/>
        </a:xfrm>
        <a:custGeom>
          <a:avLst/>
          <a:gdLst/>
          <a:ahLst/>
          <a:cxnLst/>
          <a:rect l="0" t="0" r="0" b="0"/>
          <a:pathLst>
            <a:path>
              <a:moveTo>
                <a:pt x="930998" y="3177089"/>
              </a:moveTo>
              <a:arcTo wR="1675860" hR="1675860" stAng="6983348" swAng="1082170"/>
            </a:path>
          </a:pathLst>
        </a:custGeom>
        <a:noFill/>
        <a:ln w="9525" cap="flat" cmpd="sng" algn="ctr">
          <a:solidFill>
            <a:schemeClr val="accent3">
              <a:hueOff val="-970539"/>
              <a:satOff val="24832"/>
              <a:lumOff val="941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4BA3B6-7D04-4695-9CF7-0CCFCED1CA96}">
      <dsp:nvSpPr>
        <dsp:cNvPr id="0" name=""/>
        <dsp:cNvSpPr/>
      </dsp:nvSpPr>
      <dsp:spPr>
        <a:xfrm>
          <a:off x="-172967" y="2514779"/>
          <a:ext cx="1557930" cy="710300"/>
        </a:xfrm>
        <a:prstGeom prst="roundRect">
          <a:avLst/>
        </a:prstGeom>
        <a:solidFill>
          <a:srgbClr val="1C80F8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chemeClr val="bg1"/>
              </a:solidFill>
            </a:rPr>
            <a:t>Evaluation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-172967" y="2514779"/>
        <a:ext cx="1557930" cy="710300"/>
      </dsp:txXfrm>
    </dsp:sp>
    <dsp:sp modelId="{BF5919F5-0E03-40BE-B3FC-18E529CEA26E}">
      <dsp:nvSpPr>
        <dsp:cNvPr id="0" name=""/>
        <dsp:cNvSpPr/>
      </dsp:nvSpPr>
      <dsp:spPr>
        <a:xfrm>
          <a:off x="381474" y="356139"/>
          <a:ext cx="3351720" cy="3351720"/>
        </a:xfrm>
        <a:custGeom>
          <a:avLst/>
          <a:gdLst/>
          <a:ahLst/>
          <a:cxnLst/>
          <a:rect l="0" t="0" r="0" b="0"/>
          <a:pathLst>
            <a:path>
              <a:moveTo>
                <a:pt x="68290" y="2149385"/>
              </a:moveTo>
              <a:arcTo wR="1675860" hR="1675860" stAng="9815229" swAng="1969542"/>
            </a:path>
          </a:pathLst>
        </a:custGeom>
        <a:noFill/>
        <a:ln w="9525" cap="flat" cmpd="sng" algn="ctr">
          <a:solidFill>
            <a:schemeClr val="accent3">
              <a:hueOff val="-1294052"/>
              <a:satOff val="33110"/>
              <a:lumOff val="1254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0E6BF2-1325-4125-A6CC-1E9655FC8F0A}">
      <dsp:nvSpPr>
        <dsp:cNvPr id="0" name=""/>
        <dsp:cNvSpPr/>
      </dsp:nvSpPr>
      <dsp:spPr>
        <a:xfrm>
          <a:off x="-117509" y="838919"/>
          <a:ext cx="1447013" cy="710300"/>
        </a:xfrm>
        <a:prstGeom prst="roundRect">
          <a:avLst/>
        </a:prstGeom>
        <a:gradFill rotWithShape="0">
          <a:gsLst>
            <a:gs pos="0">
              <a:schemeClr val="accent3">
                <a:hueOff val="-1617565"/>
                <a:satOff val="41387"/>
                <a:lumOff val="1568"/>
                <a:alphaOff val="0"/>
                <a:shade val="60000"/>
              </a:schemeClr>
            </a:gs>
            <a:gs pos="33000">
              <a:schemeClr val="accent3">
                <a:hueOff val="-1617565"/>
                <a:satOff val="41387"/>
                <a:lumOff val="1568"/>
                <a:alphaOff val="0"/>
                <a:tint val="86500"/>
              </a:schemeClr>
            </a:gs>
            <a:gs pos="46750">
              <a:schemeClr val="accent3">
                <a:hueOff val="-1617565"/>
                <a:satOff val="41387"/>
                <a:lumOff val="1568"/>
                <a:alphaOff val="0"/>
                <a:tint val="71000"/>
                <a:satMod val="112000"/>
              </a:schemeClr>
            </a:gs>
            <a:gs pos="53000">
              <a:schemeClr val="accent3">
                <a:hueOff val="-1617565"/>
                <a:satOff val="41387"/>
                <a:lumOff val="1568"/>
                <a:alphaOff val="0"/>
                <a:tint val="71000"/>
                <a:satMod val="112000"/>
              </a:schemeClr>
            </a:gs>
            <a:gs pos="68000">
              <a:schemeClr val="accent3">
                <a:hueOff val="-1617565"/>
                <a:satOff val="41387"/>
                <a:lumOff val="1568"/>
                <a:alphaOff val="0"/>
                <a:tint val="86000"/>
              </a:schemeClr>
            </a:gs>
            <a:gs pos="100000">
              <a:schemeClr val="accent3">
                <a:hueOff val="-1617565"/>
                <a:satOff val="41387"/>
                <a:lumOff val="1568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chemeClr val="bg1"/>
              </a:solidFill>
            </a:rPr>
            <a:t>Partage du savoir généré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-117509" y="838919"/>
        <a:ext cx="1447013" cy="710300"/>
      </dsp:txXfrm>
    </dsp:sp>
    <dsp:sp modelId="{A9B3A714-9ED4-4B95-9F1E-C5687592EE00}">
      <dsp:nvSpPr>
        <dsp:cNvPr id="0" name=""/>
        <dsp:cNvSpPr/>
      </dsp:nvSpPr>
      <dsp:spPr>
        <a:xfrm>
          <a:off x="381474" y="356139"/>
          <a:ext cx="3351720" cy="3351720"/>
        </a:xfrm>
        <a:custGeom>
          <a:avLst/>
          <a:gdLst/>
          <a:ahLst/>
          <a:cxnLst/>
          <a:rect l="0" t="0" r="0" b="0"/>
          <a:pathLst>
            <a:path>
              <a:moveTo>
                <a:pt x="504265" y="477580"/>
              </a:moveTo>
              <a:arcTo wR="1675860" hR="1675860" stAng="13538708" swAng="1504382"/>
            </a:path>
          </a:pathLst>
        </a:custGeom>
        <a:noFill/>
        <a:ln w="9525" cap="flat" cmpd="sng" algn="ctr">
          <a:solidFill>
            <a:schemeClr val="accent3">
              <a:hueOff val="-1617565"/>
              <a:satOff val="41387"/>
              <a:lumOff val="1568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400B33D-A079-4B66-A02C-42B34918425B}">
      <dsp:nvSpPr>
        <dsp:cNvPr id="0" name=""/>
        <dsp:cNvSpPr/>
      </dsp:nvSpPr>
      <dsp:spPr>
        <a:xfrm>
          <a:off x="0" y="18288"/>
          <a:ext cx="3810000" cy="673920"/>
        </a:xfrm>
        <a:prstGeom prst="roundRect">
          <a:avLst/>
        </a:prstGeom>
        <a:solidFill>
          <a:srgbClr val="1C80F8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solidFill>
                <a:schemeClr val="bg1"/>
              </a:solidFill>
            </a:rPr>
            <a:t>Entretien individuel (chef d’établissement, responsables de cycles)</a:t>
          </a:r>
          <a:endParaRPr lang="en-US" sz="1400" kern="1200" dirty="0">
            <a:solidFill>
              <a:schemeClr val="bg1"/>
            </a:solidFill>
          </a:endParaRPr>
        </a:p>
      </dsp:txBody>
      <dsp:txXfrm>
        <a:off x="0" y="18288"/>
        <a:ext cx="3810000" cy="673920"/>
      </dsp:txXfrm>
    </dsp:sp>
    <dsp:sp modelId="{9BB9CEBE-656A-4F79-ABCA-66650D207948}">
      <dsp:nvSpPr>
        <dsp:cNvPr id="0" name=""/>
        <dsp:cNvSpPr/>
      </dsp:nvSpPr>
      <dsp:spPr>
        <a:xfrm>
          <a:off x="0" y="795888"/>
          <a:ext cx="3810000" cy="768754"/>
        </a:xfrm>
        <a:prstGeom prst="roundRect">
          <a:avLst/>
        </a:prstGeom>
        <a:solidFill>
          <a:srgbClr val="1C80F8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solidFill>
                <a:schemeClr val="bg1"/>
              </a:solidFill>
            </a:rPr>
            <a:t>L’observation individuelle des EDIF (début et fin d’année)</a:t>
          </a:r>
          <a:endParaRPr lang="en-US" sz="1400" kern="1200" dirty="0">
            <a:solidFill>
              <a:schemeClr val="bg1"/>
            </a:solidFill>
          </a:endParaRPr>
        </a:p>
      </dsp:txBody>
      <dsp:txXfrm>
        <a:off x="0" y="795888"/>
        <a:ext cx="3810000" cy="768754"/>
      </dsp:txXfrm>
    </dsp:sp>
    <dsp:sp modelId="{D35A713D-6D34-45E8-A5E9-BBB5D2A3A1CF}">
      <dsp:nvSpPr>
        <dsp:cNvPr id="0" name=""/>
        <dsp:cNvSpPr/>
      </dsp:nvSpPr>
      <dsp:spPr>
        <a:xfrm>
          <a:off x="0" y="1700571"/>
          <a:ext cx="3810000" cy="610409"/>
        </a:xfrm>
        <a:prstGeom prst="roundRect">
          <a:avLst/>
        </a:prstGeom>
        <a:solidFill>
          <a:srgbClr val="1C80F8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solidFill>
                <a:schemeClr val="bg1"/>
              </a:solidFill>
            </a:rPr>
            <a:t>Enquête par questionnaire (GIP, enseignants, coordinateurs)</a:t>
          </a:r>
          <a:endParaRPr lang="en-US" sz="1400" kern="1200" dirty="0">
            <a:solidFill>
              <a:schemeClr val="bg1"/>
            </a:solidFill>
          </a:endParaRPr>
        </a:p>
      </dsp:txBody>
      <dsp:txXfrm>
        <a:off x="0" y="1700571"/>
        <a:ext cx="3810000" cy="610409"/>
      </dsp:txXfrm>
    </dsp:sp>
    <dsp:sp modelId="{15A0F4FD-5266-4406-9265-7B9567E9586F}">
      <dsp:nvSpPr>
        <dsp:cNvPr id="0" name=""/>
        <dsp:cNvSpPr/>
      </dsp:nvSpPr>
      <dsp:spPr>
        <a:xfrm>
          <a:off x="0" y="2404708"/>
          <a:ext cx="3810000" cy="479298"/>
        </a:xfrm>
        <a:prstGeom prst="roundRect">
          <a:avLst/>
        </a:prstGeom>
        <a:solidFill>
          <a:srgbClr val="1C80F8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solidFill>
                <a:schemeClr val="bg1"/>
              </a:solidFill>
            </a:rPr>
            <a:t>Entretien collectif (EDIF) </a:t>
          </a:r>
          <a:endParaRPr lang="en-US" sz="1400" b="1" kern="1200" dirty="0">
            <a:solidFill>
              <a:schemeClr val="bg1"/>
            </a:solidFill>
          </a:endParaRPr>
        </a:p>
      </dsp:txBody>
      <dsp:txXfrm>
        <a:off x="0" y="2404708"/>
        <a:ext cx="3810000" cy="479298"/>
      </dsp:txXfrm>
    </dsp:sp>
    <dsp:sp modelId="{E98A0B1A-811B-439D-8373-BBB378D30009}">
      <dsp:nvSpPr>
        <dsp:cNvPr id="0" name=""/>
        <dsp:cNvSpPr/>
      </dsp:nvSpPr>
      <dsp:spPr>
        <a:xfrm>
          <a:off x="0" y="2965391"/>
          <a:ext cx="3810000" cy="673920"/>
        </a:xfrm>
        <a:prstGeom prst="roundRect">
          <a:avLst/>
        </a:prstGeom>
        <a:solidFill>
          <a:srgbClr val="1C80F8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solidFill>
                <a:schemeClr val="bg1"/>
              </a:solidFill>
            </a:rPr>
            <a:t>Analyse comparée des notes (avant, pendant, après)</a:t>
          </a:r>
          <a:endParaRPr lang="en-US" sz="1400" b="1" kern="1200" dirty="0">
            <a:solidFill>
              <a:schemeClr val="bg1"/>
            </a:solidFill>
          </a:endParaRPr>
        </a:p>
      </dsp:txBody>
      <dsp:txXfrm>
        <a:off x="0" y="2965391"/>
        <a:ext cx="3810000" cy="673920"/>
      </dsp:txXfrm>
    </dsp:sp>
  </dsp:spTree>
</dsp:drawing>
</file>

<file path=ppt/diagrams/drawing1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B9CEBE-656A-4F79-ABCA-66650D207948}">
      <dsp:nvSpPr>
        <dsp:cNvPr id="0" name=""/>
        <dsp:cNvSpPr/>
      </dsp:nvSpPr>
      <dsp:spPr>
        <a:xfrm>
          <a:off x="0" y="6299"/>
          <a:ext cx="2057400" cy="4446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5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5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5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5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solidFill>
                <a:schemeClr val="bg1"/>
              </a:solidFill>
            </a:rPr>
            <a:t>Méthodes</a:t>
          </a:r>
          <a:endParaRPr lang="en-US" sz="1900" b="1" kern="1200" dirty="0">
            <a:solidFill>
              <a:schemeClr val="bg1"/>
            </a:solidFill>
          </a:endParaRPr>
        </a:p>
      </dsp:txBody>
      <dsp:txXfrm>
        <a:off x="0" y="6299"/>
        <a:ext cx="2057400" cy="444600"/>
      </dsp:txXfrm>
    </dsp:sp>
  </dsp:spTree>
</dsp:drawing>
</file>

<file path=ppt/diagrams/drawing1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FA5E8A1-4A60-4DEC-B019-A4DF1951609F}">
      <dsp:nvSpPr>
        <dsp:cNvPr id="0" name=""/>
        <dsp:cNvSpPr/>
      </dsp:nvSpPr>
      <dsp:spPr>
        <a:xfrm>
          <a:off x="1510949" y="989"/>
          <a:ext cx="1092770" cy="710300"/>
        </a:xfrm>
        <a:prstGeom prst="roundRect">
          <a:avLst/>
        </a:prstGeom>
        <a:solidFill>
          <a:srgbClr val="EA7C8C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</a:rPr>
            <a:t>Point de d</a:t>
          </a:r>
          <a:r>
            <a:rPr lang="fr-FR" sz="1400" b="1" kern="1200" dirty="0" smtClean="0">
              <a:solidFill>
                <a:schemeClr val="bg1"/>
              </a:solidFill>
            </a:rPr>
            <a:t>épart</a:t>
          </a:r>
          <a:endParaRPr lang="en-US" sz="1400" b="1" kern="1200" dirty="0">
            <a:solidFill>
              <a:schemeClr val="bg1"/>
            </a:solidFill>
          </a:endParaRPr>
        </a:p>
      </dsp:txBody>
      <dsp:txXfrm>
        <a:off x="1510949" y="989"/>
        <a:ext cx="1092770" cy="710300"/>
      </dsp:txXfrm>
    </dsp:sp>
    <dsp:sp modelId="{A89EA835-3CBE-4328-86EF-227FB4ECDA5E}">
      <dsp:nvSpPr>
        <dsp:cNvPr id="0" name=""/>
        <dsp:cNvSpPr/>
      </dsp:nvSpPr>
      <dsp:spPr>
        <a:xfrm>
          <a:off x="381474" y="356139"/>
          <a:ext cx="3351720" cy="3351720"/>
        </a:xfrm>
        <a:custGeom>
          <a:avLst/>
          <a:gdLst/>
          <a:ahLst/>
          <a:cxnLst/>
          <a:rect l="0" t="0" r="0" b="0"/>
          <a:pathLst>
            <a:path>
              <a:moveTo>
                <a:pt x="2229254" y="94006"/>
              </a:moveTo>
              <a:arcTo wR="1675860" hR="1675860" stAng="17356910" swAng="1504382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24AC31-31D9-4E85-BED7-D3D65892D960}">
      <dsp:nvSpPr>
        <dsp:cNvPr id="0" name=""/>
        <dsp:cNvSpPr/>
      </dsp:nvSpPr>
      <dsp:spPr>
        <a:xfrm>
          <a:off x="2721058" y="838919"/>
          <a:ext cx="1575228" cy="710300"/>
        </a:xfrm>
        <a:prstGeom prst="roundRect">
          <a:avLst/>
        </a:prstGeom>
        <a:solidFill>
          <a:srgbClr val="B359A0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chemeClr val="bg1"/>
              </a:solidFill>
            </a:rPr>
            <a:t>Clarification de la situation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2721058" y="838919"/>
        <a:ext cx="1575228" cy="710300"/>
      </dsp:txXfrm>
    </dsp:sp>
    <dsp:sp modelId="{D36BF7BC-2536-494E-BDD6-F45FE0B4DCE6}">
      <dsp:nvSpPr>
        <dsp:cNvPr id="0" name=""/>
        <dsp:cNvSpPr/>
      </dsp:nvSpPr>
      <dsp:spPr>
        <a:xfrm>
          <a:off x="381474" y="356139"/>
          <a:ext cx="3351720" cy="3351720"/>
        </a:xfrm>
        <a:custGeom>
          <a:avLst/>
          <a:gdLst/>
          <a:ahLst/>
          <a:cxnLst/>
          <a:rect l="0" t="0" r="0" b="0"/>
          <a:pathLst>
            <a:path>
              <a:moveTo>
                <a:pt x="3283430" y="1202334"/>
              </a:moveTo>
              <a:arcTo wR="1675860" hR="1675860" stAng="20615229" swAng="1969542"/>
            </a:path>
          </a:pathLst>
        </a:custGeom>
        <a:noFill/>
        <a:ln w="9525" cap="flat" cmpd="sng" algn="ctr">
          <a:solidFill>
            <a:schemeClr val="accent3">
              <a:hueOff val="-323513"/>
              <a:satOff val="8277"/>
              <a:lumOff val="314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B88EE4-9D6F-4B38-B056-740D55D1D086}">
      <dsp:nvSpPr>
        <dsp:cNvPr id="0" name=""/>
        <dsp:cNvSpPr/>
      </dsp:nvSpPr>
      <dsp:spPr>
        <a:xfrm>
          <a:off x="2653377" y="2514779"/>
          <a:ext cx="1710590" cy="710300"/>
        </a:xfrm>
        <a:prstGeom prst="roundRect">
          <a:avLst/>
        </a:prstGeom>
        <a:solidFill>
          <a:srgbClr val="7030A0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chemeClr val="bg1"/>
              </a:solidFill>
            </a:rPr>
            <a:t>Planification de l’action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2653377" y="2514779"/>
        <a:ext cx="1710590" cy="710300"/>
      </dsp:txXfrm>
    </dsp:sp>
    <dsp:sp modelId="{2A0F2B89-DE6B-48BF-BD85-28891761FC0E}">
      <dsp:nvSpPr>
        <dsp:cNvPr id="0" name=""/>
        <dsp:cNvSpPr/>
      </dsp:nvSpPr>
      <dsp:spPr>
        <a:xfrm>
          <a:off x="381474" y="356139"/>
          <a:ext cx="3351720" cy="3351720"/>
        </a:xfrm>
        <a:custGeom>
          <a:avLst/>
          <a:gdLst/>
          <a:ahLst/>
          <a:cxnLst/>
          <a:rect l="0" t="0" r="0" b="0"/>
          <a:pathLst>
            <a:path>
              <a:moveTo>
                <a:pt x="2848926" y="2872698"/>
              </a:moveTo>
              <a:arcTo wR="1675860" hR="1675860" stAng="2734481" swAng="1082170"/>
            </a:path>
          </a:pathLst>
        </a:custGeom>
        <a:noFill/>
        <a:ln w="9525" cap="flat" cmpd="sng" algn="ctr">
          <a:solidFill>
            <a:schemeClr val="accent3">
              <a:hueOff val="-647026"/>
              <a:satOff val="16555"/>
              <a:lumOff val="627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D3AC0A-4798-417C-A350-08C9B9E7B0EA}">
      <dsp:nvSpPr>
        <dsp:cNvPr id="0" name=""/>
        <dsp:cNvSpPr/>
      </dsp:nvSpPr>
      <dsp:spPr>
        <a:xfrm>
          <a:off x="1317278" y="3352709"/>
          <a:ext cx="1480113" cy="710300"/>
        </a:xfrm>
        <a:prstGeom prst="roundRect">
          <a:avLst/>
        </a:prstGeom>
        <a:solidFill>
          <a:srgbClr val="0070C0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chemeClr val="bg1"/>
              </a:solidFill>
            </a:rPr>
            <a:t>Application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1317278" y="3352709"/>
        <a:ext cx="1480113" cy="710300"/>
      </dsp:txXfrm>
    </dsp:sp>
    <dsp:sp modelId="{3FFA9D05-FB28-442C-8F7F-86D07DCAABF9}">
      <dsp:nvSpPr>
        <dsp:cNvPr id="0" name=""/>
        <dsp:cNvSpPr/>
      </dsp:nvSpPr>
      <dsp:spPr>
        <a:xfrm>
          <a:off x="381474" y="356139"/>
          <a:ext cx="3351720" cy="3351720"/>
        </a:xfrm>
        <a:custGeom>
          <a:avLst/>
          <a:gdLst/>
          <a:ahLst/>
          <a:cxnLst/>
          <a:rect l="0" t="0" r="0" b="0"/>
          <a:pathLst>
            <a:path>
              <a:moveTo>
                <a:pt x="930998" y="3177089"/>
              </a:moveTo>
              <a:arcTo wR="1675860" hR="1675860" stAng="6983348" swAng="1082170"/>
            </a:path>
          </a:pathLst>
        </a:custGeom>
        <a:noFill/>
        <a:ln w="9525" cap="flat" cmpd="sng" algn="ctr">
          <a:solidFill>
            <a:schemeClr val="accent3">
              <a:hueOff val="-970539"/>
              <a:satOff val="24832"/>
              <a:lumOff val="941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4BA3B6-7D04-4695-9CF7-0CCFCED1CA96}">
      <dsp:nvSpPr>
        <dsp:cNvPr id="0" name=""/>
        <dsp:cNvSpPr/>
      </dsp:nvSpPr>
      <dsp:spPr>
        <a:xfrm>
          <a:off x="-172967" y="2514779"/>
          <a:ext cx="1557930" cy="710300"/>
        </a:xfrm>
        <a:prstGeom prst="roundRect">
          <a:avLst/>
        </a:prstGeom>
        <a:solidFill>
          <a:srgbClr val="1C80F8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chemeClr val="bg1"/>
              </a:solidFill>
            </a:rPr>
            <a:t>Evaluation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-172967" y="2514779"/>
        <a:ext cx="1557930" cy="710300"/>
      </dsp:txXfrm>
    </dsp:sp>
    <dsp:sp modelId="{BF5919F5-0E03-40BE-B3FC-18E529CEA26E}">
      <dsp:nvSpPr>
        <dsp:cNvPr id="0" name=""/>
        <dsp:cNvSpPr/>
      </dsp:nvSpPr>
      <dsp:spPr>
        <a:xfrm>
          <a:off x="381474" y="356139"/>
          <a:ext cx="3351720" cy="3351720"/>
        </a:xfrm>
        <a:custGeom>
          <a:avLst/>
          <a:gdLst/>
          <a:ahLst/>
          <a:cxnLst/>
          <a:rect l="0" t="0" r="0" b="0"/>
          <a:pathLst>
            <a:path>
              <a:moveTo>
                <a:pt x="68290" y="2149385"/>
              </a:moveTo>
              <a:arcTo wR="1675860" hR="1675860" stAng="9815229" swAng="1969542"/>
            </a:path>
          </a:pathLst>
        </a:custGeom>
        <a:noFill/>
        <a:ln w="9525" cap="flat" cmpd="sng" algn="ctr">
          <a:solidFill>
            <a:schemeClr val="accent3">
              <a:hueOff val="-1294052"/>
              <a:satOff val="33110"/>
              <a:lumOff val="1254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0E6BF2-1325-4125-A6CC-1E9655FC8F0A}">
      <dsp:nvSpPr>
        <dsp:cNvPr id="0" name=""/>
        <dsp:cNvSpPr/>
      </dsp:nvSpPr>
      <dsp:spPr>
        <a:xfrm>
          <a:off x="-117509" y="838919"/>
          <a:ext cx="1447013" cy="710300"/>
        </a:xfrm>
        <a:prstGeom prst="roundRect">
          <a:avLst/>
        </a:prstGeom>
        <a:gradFill rotWithShape="0">
          <a:gsLst>
            <a:gs pos="0">
              <a:schemeClr val="accent3">
                <a:hueOff val="-1617565"/>
                <a:satOff val="41387"/>
                <a:lumOff val="1568"/>
                <a:alphaOff val="0"/>
                <a:shade val="60000"/>
              </a:schemeClr>
            </a:gs>
            <a:gs pos="33000">
              <a:schemeClr val="accent3">
                <a:hueOff val="-1617565"/>
                <a:satOff val="41387"/>
                <a:lumOff val="1568"/>
                <a:alphaOff val="0"/>
                <a:tint val="86500"/>
              </a:schemeClr>
            </a:gs>
            <a:gs pos="46750">
              <a:schemeClr val="accent3">
                <a:hueOff val="-1617565"/>
                <a:satOff val="41387"/>
                <a:lumOff val="1568"/>
                <a:alphaOff val="0"/>
                <a:tint val="71000"/>
                <a:satMod val="112000"/>
              </a:schemeClr>
            </a:gs>
            <a:gs pos="53000">
              <a:schemeClr val="accent3">
                <a:hueOff val="-1617565"/>
                <a:satOff val="41387"/>
                <a:lumOff val="1568"/>
                <a:alphaOff val="0"/>
                <a:tint val="71000"/>
                <a:satMod val="112000"/>
              </a:schemeClr>
            </a:gs>
            <a:gs pos="68000">
              <a:schemeClr val="accent3">
                <a:hueOff val="-1617565"/>
                <a:satOff val="41387"/>
                <a:lumOff val="1568"/>
                <a:alphaOff val="0"/>
                <a:tint val="86000"/>
              </a:schemeClr>
            </a:gs>
            <a:gs pos="100000">
              <a:schemeClr val="accent3">
                <a:hueOff val="-1617565"/>
                <a:satOff val="41387"/>
                <a:lumOff val="1568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chemeClr val="bg1"/>
              </a:solidFill>
            </a:rPr>
            <a:t>Partage du savoir généré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-117509" y="838919"/>
        <a:ext cx="1447013" cy="710300"/>
      </dsp:txXfrm>
    </dsp:sp>
    <dsp:sp modelId="{A9B3A714-9ED4-4B95-9F1E-C5687592EE00}">
      <dsp:nvSpPr>
        <dsp:cNvPr id="0" name=""/>
        <dsp:cNvSpPr/>
      </dsp:nvSpPr>
      <dsp:spPr>
        <a:xfrm>
          <a:off x="381474" y="356139"/>
          <a:ext cx="3351720" cy="3351720"/>
        </a:xfrm>
        <a:custGeom>
          <a:avLst/>
          <a:gdLst/>
          <a:ahLst/>
          <a:cxnLst/>
          <a:rect l="0" t="0" r="0" b="0"/>
          <a:pathLst>
            <a:path>
              <a:moveTo>
                <a:pt x="504265" y="477580"/>
              </a:moveTo>
              <a:arcTo wR="1675860" hR="1675860" stAng="13538708" swAng="1504382"/>
            </a:path>
          </a:pathLst>
        </a:custGeom>
        <a:noFill/>
        <a:ln w="9525" cap="flat" cmpd="sng" algn="ctr">
          <a:solidFill>
            <a:schemeClr val="accent3">
              <a:hueOff val="-1617565"/>
              <a:satOff val="41387"/>
              <a:lumOff val="1568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DB0E360-D5F4-46F7-ADAB-186A3D089B16}">
      <dsp:nvSpPr>
        <dsp:cNvPr id="0" name=""/>
        <dsp:cNvSpPr/>
      </dsp:nvSpPr>
      <dsp:spPr>
        <a:xfrm>
          <a:off x="0" y="4199"/>
          <a:ext cx="3810000" cy="10764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4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4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4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4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>
              <a:solidFill>
                <a:schemeClr val="bg1"/>
              </a:solidFill>
            </a:rPr>
            <a:t>Préparation de six Mémoires par les étudiantes-chercheuses</a:t>
          </a:r>
          <a:endParaRPr lang="en-US" sz="2000" b="1" kern="1200" dirty="0">
            <a:solidFill>
              <a:schemeClr val="bg1"/>
            </a:solidFill>
          </a:endParaRPr>
        </a:p>
      </dsp:txBody>
      <dsp:txXfrm>
        <a:off x="0" y="4199"/>
        <a:ext cx="3810000" cy="1076400"/>
      </dsp:txXfrm>
    </dsp:sp>
    <dsp:sp modelId="{F7B19A4A-16BA-4DBD-B001-326D3ADB2DB0}">
      <dsp:nvSpPr>
        <dsp:cNvPr id="0" name=""/>
        <dsp:cNvSpPr/>
      </dsp:nvSpPr>
      <dsp:spPr>
        <a:xfrm>
          <a:off x="0" y="1138200"/>
          <a:ext cx="3810000" cy="10764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4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4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4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4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>
              <a:solidFill>
                <a:schemeClr val="bg1"/>
              </a:solidFill>
            </a:rPr>
            <a:t>Article scientifique en perspective</a:t>
          </a:r>
          <a:endParaRPr lang="en-US" sz="2000" b="1" kern="1200" dirty="0">
            <a:solidFill>
              <a:schemeClr val="bg1"/>
            </a:solidFill>
          </a:endParaRPr>
        </a:p>
      </dsp:txBody>
      <dsp:txXfrm>
        <a:off x="0" y="1138200"/>
        <a:ext cx="3810000" cy="1076400"/>
      </dsp:txXfrm>
    </dsp:sp>
    <dsp:sp modelId="{0D924378-F28B-4B73-80F3-C6D77179BC2A}">
      <dsp:nvSpPr>
        <dsp:cNvPr id="0" name=""/>
        <dsp:cNvSpPr/>
      </dsp:nvSpPr>
      <dsp:spPr>
        <a:xfrm>
          <a:off x="0" y="2272200"/>
          <a:ext cx="3810000" cy="10764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4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4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4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4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>
              <a:solidFill>
                <a:schemeClr val="bg1"/>
              </a:solidFill>
            </a:rPr>
            <a:t>Organisation d’un séminaire national en juillet 2011</a:t>
          </a:r>
          <a:endParaRPr lang="en-US" sz="2000" b="1" kern="1200" dirty="0">
            <a:solidFill>
              <a:schemeClr val="bg1"/>
            </a:solidFill>
          </a:endParaRPr>
        </a:p>
      </dsp:txBody>
      <dsp:txXfrm>
        <a:off x="0" y="2272200"/>
        <a:ext cx="3810000" cy="10764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B9CEBE-656A-4F79-ABCA-66650D207948}">
      <dsp:nvSpPr>
        <dsp:cNvPr id="0" name=""/>
        <dsp:cNvSpPr/>
      </dsp:nvSpPr>
      <dsp:spPr>
        <a:xfrm>
          <a:off x="0" y="13489"/>
          <a:ext cx="4168080" cy="1119086"/>
        </a:xfrm>
        <a:prstGeom prst="roundRect">
          <a:avLst/>
        </a:prstGeom>
        <a:solidFill>
          <a:srgbClr val="EA7C8C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b="1" kern="1200" dirty="0" smtClean="0">
              <a:solidFill>
                <a:schemeClr val="bg1"/>
              </a:solidFill>
            </a:rPr>
            <a:t>Négociation du partenariat</a:t>
          </a:r>
          <a:endParaRPr lang="en-US" sz="2100" b="1" kern="1200" dirty="0">
            <a:solidFill>
              <a:schemeClr val="bg1"/>
            </a:solidFill>
          </a:endParaRPr>
        </a:p>
      </dsp:txBody>
      <dsp:txXfrm>
        <a:off x="0" y="13489"/>
        <a:ext cx="4168080" cy="1119086"/>
      </dsp:txXfrm>
    </dsp:sp>
    <dsp:sp modelId="{15A0F4FD-5266-4406-9265-7B9567E9586F}">
      <dsp:nvSpPr>
        <dsp:cNvPr id="0" name=""/>
        <dsp:cNvSpPr/>
      </dsp:nvSpPr>
      <dsp:spPr>
        <a:xfrm>
          <a:off x="0" y="1193056"/>
          <a:ext cx="4168080" cy="1119086"/>
        </a:xfrm>
        <a:prstGeom prst="roundRect">
          <a:avLst/>
        </a:prstGeom>
        <a:solidFill>
          <a:srgbClr val="EA7C8C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b="1" kern="1200" dirty="0" smtClean="0">
              <a:solidFill>
                <a:schemeClr val="bg1"/>
              </a:solidFill>
            </a:rPr>
            <a:t>Mobilisation des étudiantes-chercheuses (EC)</a:t>
          </a:r>
          <a:endParaRPr lang="en-US" sz="2100" b="1" kern="1200" dirty="0">
            <a:solidFill>
              <a:schemeClr val="bg1"/>
            </a:solidFill>
          </a:endParaRPr>
        </a:p>
      </dsp:txBody>
      <dsp:txXfrm>
        <a:off x="0" y="1193056"/>
        <a:ext cx="4168080" cy="1119086"/>
      </dsp:txXfrm>
    </dsp:sp>
    <dsp:sp modelId="{E6BEDBF2-708C-4E41-8D87-B1E9736615DE}">
      <dsp:nvSpPr>
        <dsp:cNvPr id="0" name=""/>
        <dsp:cNvSpPr/>
      </dsp:nvSpPr>
      <dsp:spPr>
        <a:xfrm>
          <a:off x="0" y="2372623"/>
          <a:ext cx="4168080" cy="1119086"/>
        </a:xfrm>
        <a:prstGeom prst="roundRect">
          <a:avLst/>
        </a:prstGeom>
        <a:solidFill>
          <a:srgbClr val="EA7C8C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err="1" smtClean="0">
              <a:solidFill>
                <a:schemeClr val="bg1"/>
              </a:solidFill>
            </a:rPr>
            <a:t>Mobilisation</a:t>
          </a:r>
          <a:r>
            <a:rPr lang="en-US" sz="2100" b="1" kern="1200" dirty="0" smtClean="0">
              <a:solidFill>
                <a:schemeClr val="bg1"/>
              </a:solidFill>
            </a:rPr>
            <a:t> des </a:t>
          </a:r>
          <a:r>
            <a:rPr lang="en-US" sz="2100" b="1" kern="1200" dirty="0" err="1" smtClean="0">
              <a:solidFill>
                <a:schemeClr val="bg1"/>
              </a:solidFill>
            </a:rPr>
            <a:t>groupes</a:t>
          </a:r>
          <a:r>
            <a:rPr lang="en-US" sz="2100" b="1" kern="1200" dirty="0" smtClean="0">
              <a:solidFill>
                <a:schemeClr val="bg1"/>
              </a:solidFill>
            </a:rPr>
            <a:t> d</a:t>
          </a:r>
          <a:r>
            <a:rPr lang="fr-FR" sz="2100" b="1" kern="1200" dirty="0" smtClean="0">
              <a:solidFill>
                <a:schemeClr val="bg1"/>
              </a:solidFill>
            </a:rPr>
            <a:t>’enseignants volontaires (GIP)</a:t>
          </a:r>
          <a:endParaRPr lang="en-US" sz="2100" b="1" kern="1200" dirty="0" smtClean="0">
            <a:solidFill>
              <a:schemeClr val="bg1"/>
            </a:solidFill>
          </a:endParaRPr>
        </a:p>
      </dsp:txBody>
      <dsp:txXfrm>
        <a:off x="0" y="2372623"/>
        <a:ext cx="4168080" cy="1119086"/>
      </dsp:txXfrm>
    </dsp:sp>
  </dsp:spTree>
</dsp:drawing>
</file>

<file path=ppt/diagrams/drawing2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B9CEBE-656A-4F79-ABCA-66650D207948}">
      <dsp:nvSpPr>
        <dsp:cNvPr id="0" name=""/>
        <dsp:cNvSpPr/>
      </dsp:nvSpPr>
      <dsp:spPr>
        <a:xfrm>
          <a:off x="0" y="6299"/>
          <a:ext cx="2057400" cy="4446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5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5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5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5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solidFill>
                <a:schemeClr val="bg1"/>
              </a:solidFill>
            </a:rPr>
            <a:t>Méthodes</a:t>
          </a:r>
          <a:endParaRPr lang="en-US" sz="1900" b="1" kern="1200" dirty="0">
            <a:solidFill>
              <a:schemeClr val="bg1"/>
            </a:solidFill>
          </a:endParaRPr>
        </a:p>
      </dsp:txBody>
      <dsp:txXfrm>
        <a:off x="0" y="6299"/>
        <a:ext cx="2057400" cy="444600"/>
      </dsp:txXfrm>
    </dsp:sp>
  </dsp:spTree>
</dsp:drawing>
</file>

<file path=ppt/diagrams/drawing2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FA5E8A1-4A60-4DEC-B019-A4DF1951609F}">
      <dsp:nvSpPr>
        <dsp:cNvPr id="0" name=""/>
        <dsp:cNvSpPr/>
      </dsp:nvSpPr>
      <dsp:spPr>
        <a:xfrm>
          <a:off x="1506756" y="989"/>
          <a:ext cx="1092770" cy="710300"/>
        </a:xfrm>
        <a:prstGeom prst="roundRect">
          <a:avLst/>
        </a:prstGeom>
        <a:solidFill>
          <a:srgbClr val="EA7C8C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</a:rPr>
            <a:t>Point de d</a:t>
          </a:r>
          <a:r>
            <a:rPr lang="fr-FR" sz="1600" b="1" kern="1200" dirty="0" smtClean="0">
              <a:solidFill>
                <a:schemeClr val="bg1"/>
              </a:solidFill>
            </a:rPr>
            <a:t>épart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1506756" y="989"/>
        <a:ext cx="1092770" cy="710300"/>
      </dsp:txXfrm>
    </dsp:sp>
    <dsp:sp modelId="{A89EA835-3CBE-4328-86EF-227FB4ECDA5E}">
      <dsp:nvSpPr>
        <dsp:cNvPr id="0" name=""/>
        <dsp:cNvSpPr/>
      </dsp:nvSpPr>
      <dsp:spPr>
        <a:xfrm>
          <a:off x="377281" y="356139"/>
          <a:ext cx="3351720" cy="3351720"/>
        </a:xfrm>
        <a:custGeom>
          <a:avLst/>
          <a:gdLst/>
          <a:ahLst/>
          <a:cxnLst/>
          <a:rect l="0" t="0" r="0" b="0"/>
          <a:pathLst>
            <a:path>
              <a:moveTo>
                <a:pt x="2229254" y="94006"/>
              </a:moveTo>
              <a:arcTo wR="1675860" hR="1675860" stAng="17356910" swAng="1504382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24AC31-31D9-4E85-BED7-D3D65892D960}">
      <dsp:nvSpPr>
        <dsp:cNvPr id="0" name=""/>
        <dsp:cNvSpPr/>
      </dsp:nvSpPr>
      <dsp:spPr>
        <a:xfrm>
          <a:off x="2716864" y="838919"/>
          <a:ext cx="1575228" cy="710300"/>
        </a:xfrm>
        <a:prstGeom prst="roundRect">
          <a:avLst/>
        </a:prstGeom>
        <a:solidFill>
          <a:srgbClr val="B359A0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chemeClr val="bg1"/>
              </a:solidFill>
            </a:rPr>
            <a:t>Clarification de la situation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2716864" y="838919"/>
        <a:ext cx="1575228" cy="710300"/>
      </dsp:txXfrm>
    </dsp:sp>
    <dsp:sp modelId="{D36BF7BC-2536-494E-BDD6-F45FE0B4DCE6}">
      <dsp:nvSpPr>
        <dsp:cNvPr id="0" name=""/>
        <dsp:cNvSpPr/>
      </dsp:nvSpPr>
      <dsp:spPr>
        <a:xfrm>
          <a:off x="377281" y="356139"/>
          <a:ext cx="3351720" cy="3351720"/>
        </a:xfrm>
        <a:custGeom>
          <a:avLst/>
          <a:gdLst/>
          <a:ahLst/>
          <a:cxnLst/>
          <a:rect l="0" t="0" r="0" b="0"/>
          <a:pathLst>
            <a:path>
              <a:moveTo>
                <a:pt x="3283430" y="1202334"/>
              </a:moveTo>
              <a:arcTo wR="1675860" hR="1675860" stAng="20615229" swAng="1969542"/>
            </a:path>
          </a:pathLst>
        </a:custGeom>
        <a:noFill/>
        <a:ln w="9525" cap="flat" cmpd="sng" algn="ctr">
          <a:solidFill>
            <a:schemeClr val="accent3">
              <a:hueOff val="-323513"/>
              <a:satOff val="8277"/>
              <a:lumOff val="314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B88EE4-9D6F-4B38-B056-740D55D1D086}">
      <dsp:nvSpPr>
        <dsp:cNvPr id="0" name=""/>
        <dsp:cNvSpPr/>
      </dsp:nvSpPr>
      <dsp:spPr>
        <a:xfrm>
          <a:off x="2640796" y="2514779"/>
          <a:ext cx="1727364" cy="710300"/>
        </a:xfrm>
        <a:prstGeom prst="roundRect">
          <a:avLst/>
        </a:prstGeom>
        <a:solidFill>
          <a:srgbClr val="7030A0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chemeClr val="bg1"/>
              </a:solidFill>
            </a:rPr>
            <a:t>Planification de l’action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2640796" y="2514779"/>
        <a:ext cx="1727364" cy="710300"/>
      </dsp:txXfrm>
    </dsp:sp>
    <dsp:sp modelId="{2A0F2B89-DE6B-48BF-BD85-28891761FC0E}">
      <dsp:nvSpPr>
        <dsp:cNvPr id="0" name=""/>
        <dsp:cNvSpPr/>
      </dsp:nvSpPr>
      <dsp:spPr>
        <a:xfrm>
          <a:off x="377281" y="356139"/>
          <a:ext cx="3351720" cy="3351720"/>
        </a:xfrm>
        <a:custGeom>
          <a:avLst/>
          <a:gdLst/>
          <a:ahLst/>
          <a:cxnLst/>
          <a:rect l="0" t="0" r="0" b="0"/>
          <a:pathLst>
            <a:path>
              <a:moveTo>
                <a:pt x="2848926" y="2872698"/>
              </a:moveTo>
              <a:arcTo wR="1675860" hR="1675860" stAng="2734481" swAng="1082170"/>
            </a:path>
          </a:pathLst>
        </a:custGeom>
        <a:noFill/>
        <a:ln w="9525" cap="flat" cmpd="sng" algn="ctr">
          <a:solidFill>
            <a:schemeClr val="accent3">
              <a:hueOff val="-647026"/>
              <a:satOff val="16555"/>
              <a:lumOff val="627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D3AC0A-4798-417C-A350-08C9B9E7B0EA}">
      <dsp:nvSpPr>
        <dsp:cNvPr id="0" name=""/>
        <dsp:cNvSpPr/>
      </dsp:nvSpPr>
      <dsp:spPr>
        <a:xfrm>
          <a:off x="1313084" y="3352709"/>
          <a:ext cx="1480113" cy="710300"/>
        </a:xfrm>
        <a:prstGeom prst="roundRect">
          <a:avLst/>
        </a:prstGeom>
        <a:solidFill>
          <a:srgbClr val="0070C0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chemeClr val="bg1"/>
              </a:solidFill>
            </a:rPr>
            <a:t>Application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1313084" y="3352709"/>
        <a:ext cx="1480113" cy="710300"/>
      </dsp:txXfrm>
    </dsp:sp>
    <dsp:sp modelId="{3FFA9D05-FB28-442C-8F7F-86D07DCAABF9}">
      <dsp:nvSpPr>
        <dsp:cNvPr id="0" name=""/>
        <dsp:cNvSpPr/>
      </dsp:nvSpPr>
      <dsp:spPr>
        <a:xfrm>
          <a:off x="377281" y="356139"/>
          <a:ext cx="3351720" cy="3351720"/>
        </a:xfrm>
        <a:custGeom>
          <a:avLst/>
          <a:gdLst/>
          <a:ahLst/>
          <a:cxnLst/>
          <a:rect l="0" t="0" r="0" b="0"/>
          <a:pathLst>
            <a:path>
              <a:moveTo>
                <a:pt x="930998" y="3177089"/>
              </a:moveTo>
              <a:arcTo wR="1675860" hR="1675860" stAng="6983348" swAng="1082170"/>
            </a:path>
          </a:pathLst>
        </a:custGeom>
        <a:noFill/>
        <a:ln w="9525" cap="flat" cmpd="sng" algn="ctr">
          <a:solidFill>
            <a:schemeClr val="accent3">
              <a:hueOff val="-970539"/>
              <a:satOff val="24832"/>
              <a:lumOff val="941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4BA3B6-7D04-4695-9CF7-0CCFCED1CA96}">
      <dsp:nvSpPr>
        <dsp:cNvPr id="0" name=""/>
        <dsp:cNvSpPr/>
      </dsp:nvSpPr>
      <dsp:spPr>
        <a:xfrm>
          <a:off x="-177161" y="2514779"/>
          <a:ext cx="1557930" cy="710300"/>
        </a:xfrm>
        <a:prstGeom prst="roundRect">
          <a:avLst/>
        </a:prstGeom>
        <a:solidFill>
          <a:srgbClr val="1C80F8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chemeClr val="bg1"/>
              </a:solidFill>
            </a:rPr>
            <a:t>Evaluation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-177161" y="2514779"/>
        <a:ext cx="1557930" cy="710300"/>
      </dsp:txXfrm>
    </dsp:sp>
    <dsp:sp modelId="{BF5919F5-0E03-40BE-B3FC-18E529CEA26E}">
      <dsp:nvSpPr>
        <dsp:cNvPr id="0" name=""/>
        <dsp:cNvSpPr/>
      </dsp:nvSpPr>
      <dsp:spPr>
        <a:xfrm>
          <a:off x="377281" y="356139"/>
          <a:ext cx="3351720" cy="3351720"/>
        </a:xfrm>
        <a:custGeom>
          <a:avLst/>
          <a:gdLst/>
          <a:ahLst/>
          <a:cxnLst/>
          <a:rect l="0" t="0" r="0" b="0"/>
          <a:pathLst>
            <a:path>
              <a:moveTo>
                <a:pt x="68290" y="2149385"/>
              </a:moveTo>
              <a:arcTo wR="1675860" hR="1675860" stAng="9815229" swAng="1969542"/>
            </a:path>
          </a:pathLst>
        </a:custGeom>
        <a:noFill/>
        <a:ln w="9525" cap="flat" cmpd="sng" algn="ctr">
          <a:solidFill>
            <a:schemeClr val="accent3">
              <a:hueOff val="-1294052"/>
              <a:satOff val="33110"/>
              <a:lumOff val="1254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0E6BF2-1325-4125-A6CC-1E9655FC8F0A}">
      <dsp:nvSpPr>
        <dsp:cNvPr id="0" name=""/>
        <dsp:cNvSpPr/>
      </dsp:nvSpPr>
      <dsp:spPr>
        <a:xfrm>
          <a:off x="-121702" y="838919"/>
          <a:ext cx="1447013" cy="710300"/>
        </a:xfrm>
        <a:prstGeom prst="roundRect">
          <a:avLst/>
        </a:prstGeom>
        <a:gradFill rotWithShape="0">
          <a:gsLst>
            <a:gs pos="0">
              <a:schemeClr val="accent3">
                <a:hueOff val="-1617565"/>
                <a:satOff val="41387"/>
                <a:lumOff val="1568"/>
                <a:alphaOff val="0"/>
                <a:shade val="60000"/>
              </a:schemeClr>
            </a:gs>
            <a:gs pos="33000">
              <a:schemeClr val="accent3">
                <a:hueOff val="-1617565"/>
                <a:satOff val="41387"/>
                <a:lumOff val="1568"/>
                <a:alphaOff val="0"/>
                <a:tint val="86500"/>
              </a:schemeClr>
            </a:gs>
            <a:gs pos="46750">
              <a:schemeClr val="accent3">
                <a:hueOff val="-1617565"/>
                <a:satOff val="41387"/>
                <a:lumOff val="1568"/>
                <a:alphaOff val="0"/>
                <a:tint val="71000"/>
                <a:satMod val="112000"/>
              </a:schemeClr>
            </a:gs>
            <a:gs pos="53000">
              <a:schemeClr val="accent3">
                <a:hueOff val="-1617565"/>
                <a:satOff val="41387"/>
                <a:lumOff val="1568"/>
                <a:alphaOff val="0"/>
                <a:tint val="71000"/>
                <a:satMod val="112000"/>
              </a:schemeClr>
            </a:gs>
            <a:gs pos="68000">
              <a:schemeClr val="accent3">
                <a:hueOff val="-1617565"/>
                <a:satOff val="41387"/>
                <a:lumOff val="1568"/>
                <a:alphaOff val="0"/>
                <a:tint val="86000"/>
              </a:schemeClr>
            </a:gs>
            <a:gs pos="100000">
              <a:schemeClr val="accent3">
                <a:hueOff val="-1617565"/>
                <a:satOff val="41387"/>
                <a:lumOff val="1568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chemeClr val="bg1"/>
              </a:solidFill>
            </a:rPr>
            <a:t>Partage du savoir généré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-121702" y="838919"/>
        <a:ext cx="1447013" cy="710300"/>
      </dsp:txXfrm>
    </dsp:sp>
    <dsp:sp modelId="{A9B3A714-9ED4-4B95-9F1E-C5687592EE00}">
      <dsp:nvSpPr>
        <dsp:cNvPr id="0" name=""/>
        <dsp:cNvSpPr/>
      </dsp:nvSpPr>
      <dsp:spPr>
        <a:xfrm>
          <a:off x="377281" y="356139"/>
          <a:ext cx="3351720" cy="3351720"/>
        </a:xfrm>
        <a:custGeom>
          <a:avLst/>
          <a:gdLst/>
          <a:ahLst/>
          <a:cxnLst/>
          <a:rect l="0" t="0" r="0" b="0"/>
          <a:pathLst>
            <a:path>
              <a:moveTo>
                <a:pt x="504265" y="477580"/>
              </a:moveTo>
              <a:arcTo wR="1675860" hR="1675860" stAng="13538708" swAng="1504382"/>
            </a:path>
          </a:pathLst>
        </a:custGeom>
        <a:noFill/>
        <a:ln w="9525" cap="flat" cmpd="sng" algn="ctr">
          <a:solidFill>
            <a:schemeClr val="accent3">
              <a:hueOff val="-1617565"/>
              <a:satOff val="41387"/>
              <a:lumOff val="1568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8D5558F-8386-4A4B-AF1F-58BA7ABA2AA1}">
      <dsp:nvSpPr>
        <dsp:cNvPr id="0" name=""/>
        <dsp:cNvSpPr/>
      </dsp:nvSpPr>
      <dsp:spPr>
        <a:xfrm>
          <a:off x="298381" y="71661"/>
          <a:ext cx="3714722" cy="5049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5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5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5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5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noProof="0" dirty="0" smtClean="0"/>
            <a:t>Grande amélioration</a:t>
          </a:r>
          <a:endParaRPr lang="fr-FR" sz="1800" b="1" kern="1200" noProof="0" dirty="0"/>
        </a:p>
      </dsp:txBody>
      <dsp:txXfrm>
        <a:off x="298381" y="71661"/>
        <a:ext cx="3714722" cy="504965"/>
      </dsp:txXfrm>
    </dsp:sp>
    <dsp:sp modelId="{BF1D2A44-99AA-4ECE-B7B3-6167A455B46A}">
      <dsp:nvSpPr>
        <dsp:cNvPr id="0" name=""/>
        <dsp:cNvSpPr/>
      </dsp:nvSpPr>
      <dsp:spPr>
        <a:xfrm rot="5382967">
          <a:off x="2142992" y="569675"/>
          <a:ext cx="28284" cy="70470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4B9A4EB-FB73-4F92-B1D3-985C1B445E9D}">
      <dsp:nvSpPr>
        <dsp:cNvPr id="0" name=""/>
        <dsp:cNvSpPr/>
      </dsp:nvSpPr>
      <dsp:spPr>
        <a:xfrm>
          <a:off x="336524" y="633195"/>
          <a:ext cx="3643494" cy="402690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noProof="0" dirty="0" smtClean="0"/>
            <a:t>Régularité du rythme de travail</a:t>
          </a:r>
          <a:endParaRPr lang="fr-FR" sz="1800" b="1" kern="1200" noProof="0" dirty="0"/>
        </a:p>
      </dsp:txBody>
      <dsp:txXfrm>
        <a:off x="336524" y="633195"/>
        <a:ext cx="3643494" cy="402690"/>
      </dsp:txXfrm>
    </dsp:sp>
    <dsp:sp modelId="{346F33CD-C0A3-42CC-AF66-4610EBB7C2AA}">
      <dsp:nvSpPr>
        <dsp:cNvPr id="0" name=""/>
        <dsp:cNvSpPr/>
      </dsp:nvSpPr>
      <dsp:spPr>
        <a:xfrm rot="5620663">
          <a:off x="2091540" y="1084136"/>
          <a:ext cx="96847" cy="70470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623859"/>
            <a:satOff val="-966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4DEBD6D-D66E-4F47-88CA-2F4BF62BFE13}">
      <dsp:nvSpPr>
        <dsp:cNvPr id="0" name=""/>
        <dsp:cNvSpPr/>
      </dsp:nvSpPr>
      <dsp:spPr>
        <a:xfrm>
          <a:off x="277450" y="1202859"/>
          <a:ext cx="3684166" cy="468743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617453"/>
            <a:satOff val="-712"/>
            <a:lumOff val="-1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617453"/>
              <a:satOff val="-712"/>
              <a:lumOff val="-10"/>
              <a:alphaOff val="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noProof="0" dirty="0" smtClean="0"/>
            <a:t>Motivation intrinsèque à la tâche</a:t>
          </a:r>
        </a:p>
      </dsp:txBody>
      <dsp:txXfrm>
        <a:off x="277450" y="1202859"/>
        <a:ext cx="3684166" cy="468743"/>
      </dsp:txXfrm>
    </dsp:sp>
    <dsp:sp modelId="{001C0118-BABF-43D8-80D4-A7D674CF10D8}">
      <dsp:nvSpPr>
        <dsp:cNvPr id="0" name=""/>
        <dsp:cNvSpPr/>
      </dsp:nvSpPr>
      <dsp:spPr>
        <a:xfrm rot="5507435">
          <a:off x="2061304" y="1719854"/>
          <a:ext cx="96584" cy="70470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1247718"/>
            <a:satOff val="-1932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6091A10-A92A-4C8C-A91E-01624FDA595E}">
      <dsp:nvSpPr>
        <dsp:cNvPr id="0" name=""/>
        <dsp:cNvSpPr/>
      </dsp:nvSpPr>
      <dsp:spPr>
        <a:xfrm>
          <a:off x="250340" y="1838576"/>
          <a:ext cx="3698276" cy="480284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1234905"/>
            <a:satOff val="-1423"/>
            <a:lumOff val="-19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1234905"/>
              <a:satOff val="-1423"/>
              <a:lumOff val="-19"/>
              <a:alphaOff val="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noProof="0" dirty="0" smtClean="0"/>
            <a:t>Motivation à terminer son travail</a:t>
          </a:r>
        </a:p>
      </dsp:txBody>
      <dsp:txXfrm>
        <a:off x="250340" y="1838576"/>
        <a:ext cx="3698276" cy="480284"/>
      </dsp:txXfrm>
    </dsp:sp>
    <dsp:sp modelId="{276AAF7E-D687-4FD3-8CBC-4E82D9C3D951}">
      <dsp:nvSpPr>
        <dsp:cNvPr id="0" name=""/>
        <dsp:cNvSpPr/>
      </dsp:nvSpPr>
      <dsp:spPr>
        <a:xfrm rot="5414823">
          <a:off x="2075877" y="2341179"/>
          <a:ext cx="44637" cy="70470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1871577"/>
            <a:satOff val="-2898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677A75D-1925-4247-9A09-95E776581C8F}">
      <dsp:nvSpPr>
        <dsp:cNvPr id="0" name=""/>
        <dsp:cNvSpPr/>
      </dsp:nvSpPr>
      <dsp:spPr>
        <a:xfrm>
          <a:off x="273431" y="2433968"/>
          <a:ext cx="3647296" cy="402690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1852358"/>
            <a:satOff val="-2135"/>
            <a:lumOff val="-29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1852358"/>
              <a:satOff val="-2135"/>
              <a:lumOff val="-29"/>
              <a:alphaOff val="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/>
            <a:t>Compréhension</a:t>
          </a:r>
          <a:endParaRPr lang="en-US" sz="1800" b="1" kern="1200" dirty="0"/>
        </a:p>
      </dsp:txBody>
      <dsp:txXfrm>
        <a:off x="273431" y="2433968"/>
        <a:ext cx="3647296" cy="402690"/>
      </dsp:txXfrm>
    </dsp:sp>
    <dsp:sp modelId="{C12124EF-1487-458F-B273-353EA525BCF8}">
      <dsp:nvSpPr>
        <dsp:cNvPr id="0" name=""/>
        <dsp:cNvSpPr/>
      </dsp:nvSpPr>
      <dsp:spPr>
        <a:xfrm rot="5334480">
          <a:off x="2069216" y="2869647"/>
          <a:ext cx="66002" cy="70470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2495436"/>
            <a:satOff val="-3864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8EBBD57-8971-49A6-9065-56EEF8BD9522}">
      <dsp:nvSpPr>
        <dsp:cNvPr id="0" name=""/>
        <dsp:cNvSpPr/>
      </dsp:nvSpPr>
      <dsp:spPr>
        <a:xfrm>
          <a:off x="273439" y="2973107"/>
          <a:ext cx="3667833" cy="402690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2469810"/>
            <a:satOff val="-2847"/>
            <a:lumOff val="-39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2469810"/>
              <a:satOff val="-2847"/>
              <a:lumOff val="-39"/>
              <a:alphaOff val="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/>
            <a:t>Concentration</a:t>
          </a:r>
          <a:endParaRPr lang="en-US" sz="1800" b="1" kern="1200" dirty="0"/>
        </a:p>
      </dsp:txBody>
      <dsp:txXfrm>
        <a:off x="273439" y="2973107"/>
        <a:ext cx="3667833" cy="402690"/>
      </dsp:txXfrm>
    </dsp:sp>
    <dsp:sp modelId="{6302EA94-1A25-45EF-8CB0-1D6F18CEC0C3}">
      <dsp:nvSpPr>
        <dsp:cNvPr id="0" name=""/>
        <dsp:cNvSpPr/>
      </dsp:nvSpPr>
      <dsp:spPr>
        <a:xfrm rot="5655609">
          <a:off x="2055413" y="3407565"/>
          <a:ext cx="63906" cy="70470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3119295"/>
            <a:satOff val="-4829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A7212F2-4225-4629-BFCD-61E6366F8B60}">
      <dsp:nvSpPr>
        <dsp:cNvPr id="0" name=""/>
        <dsp:cNvSpPr/>
      </dsp:nvSpPr>
      <dsp:spPr>
        <a:xfrm>
          <a:off x="214155" y="3509803"/>
          <a:ext cx="3706443" cy="402690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3087263"/>
            <a:satOff val="-3558"/>
            <a:lumOff val="-48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3087263"/>
              <a:satOff val="-3558"/>
              <a:lumOff val="-48"/>
              <a:alphaOff val="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noProof="0" dirty="0" smtClean="0"/>
            <a:t>Estime de soi </a:t>
          </a:r>
        </a:p>
      </dsp:txBody>
      <dsp:txXfrm>
        <a:off x="214155" y="3509803"/>
        <a:ext cx="3706443" cy="402690"/>
      </dsp:txXfrm>
    </dsp:sp>
    <dsp:sp modelId="{B70405C8-A669-4A2C-9DFC-6149C9ABB09E}">
      <dsp:nvSpPr>
        <dsp:cNvPr id="0" name=""/>
        <dsp:cNvSpPr/>
      </dsp:nvSpPr>
      <dsp:spPr>
        <a:xfrm rot="5399480">
          <a:off x="2037797" y="3942113"/>
          <a:ext cx="59239" cy="70470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3743154"/>
            <a:satOff val="-5795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E66F108-7EB8-41CA-B6F2-D4EE128446BB}">
      <dsp:nvSpPr>
        <dsp:cNvPr id="0" name=""/>
        <dsp:cNvSpPr/>
      </dsp:nvSpPr>
      <dsp:spPr>
        <a:xfrm>
          <a:off x="222289" y="4042204"/>
          <a:ext cx="3690335" cy="402690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3704715"/>
            <a:satOff val="-4270"/>
            <a:lumOff val="-58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3704715"/>
              <a:satOff val="-4270"/>
              <a:lumOff val="-58"/>
              <a:alphaOff val="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noProof="0" dirty="0" smtClean="0"/>
            <a:t>Sentiment de sécurité </a:t>
          </a:r>
          <a:endParaRPr lang="fr-FR" sz="1800" b="1" kern="1200" noProof="0" dirty="0"/>
        </a:p>
      </dsp:txBody>
      <dsp:txXfrm>
        <a:off x="222289" y="4042204"/>
        <a:ext cx="3690335" cy="402690"/>
      </dsp:txXfrm>
    </dsp:sp>
    <dsp:sp modelId="{1580D9FF-77DB-4FA0-91B6-857B8D0D00DD}">
      <dsp:nvSpPr>
        <dsp:cNvPr id="0" name=""/>
        <dsp:cNvSpPr/>
      </dsp:nvSpPr>
      <dsp:spPr>
        <a:xfrm rot="5505385">
          <a:off x="2043065" y="4461498"/>
          <a:ext cx="33255" cy="70470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4367013"/>
            <a:satOff val="-6761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3691EF6-71C9-4640-9225-E9A6469F8533}">
      <dsp:nvSpPr>
        <dsp:cNvPr id="0" name=""/>
        <dsp:cNvSpPr/>
      </dsp:nvSpPr>
      <dsp:spPr>
        <a:xfrm>
          <a:off x="194608" y="4548572"/>
          <a:ext cx="3714642" cy="402690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4322168"/>
            <a:satOff val="-4982"/>
            <a:lumOff val="-68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4322168"/>
              <a:satOff val="-4982"/>
              <a:lumOff val="-68"/>
              <a:alphaOff val="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noProof="0" dirty="0" smtClean="0"/>
            <a:t>Rapport au savoir </a:t>
          </a:r>
          <a:endParaRPr lang="fr-FR" sz="1800" b="1" kern="1200" noProof="0" dirty="0"/>
        </a:p>
      </dsp:txBody>
      <dsp:txXfrm>
        <a:off x="194608" y="4548572"/>
        <a:ext cx="3714642" cy="402690"/>
      </dsp:txXfrm>
    </dsp:sp>
    <dsp:sp modelId="{C4D53EFB-F3E0-4B82-95D4-14EE607ECCA4}">
      <dsp:nvSpPr>
        <dsp:cNvPr id="0" name=""/>
        <dsp:cNvSpPr/>
      </dsp:nvSpPr>
      <dsp:spPr>
        <a:xfrm rot="5292755">
          <a:off x="2015441" y="4996506"/>
          <a:ext cx="90565" cy="70470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4990872"/>
            <a:satOff val="-7727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96EC23F-EC1E-42BB-8AC5-D4B4AC75329F}">
      <dsp:nvSpPr>
        <dsp:cNvPr id="0" name=""/>
        <dsp:cNvSpPr/>
      </dsp:nvSpPr>
      <dsp:spPr>
        <a:xfrm>
          <a:off x="240257" y="5112221"/>
          <a:ext cx="3658523" cy="402690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4939620"/>
            <a:satOff val="-5693"/>
            <a:lumOff val="-78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4939620"/>
              <a:satOff val="-5693"/>
              <a:lumOff val="-78"/>
              <a:alphaOff val="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/>
            <a:t>Implication en classe</a:t>
          </a:r>
          <a:endParaRPr lang="en-US" sz="1800" b="1" kern="1200" dirty="0"/>
        </a:p>
      </dsp:txBody>
      <dsp:txXfrm>
        <a:off x="240257" y="5112221"/>
        <a:ext cx="3658523" cy="402690"/>
      </dsp:txXfrm>
    </dsp:sp>
    <dsp:sp modelId="{A24D60FB-7F21-4FF1-BD7B-2F9EB459CEB8}">
      <dsp:nvSpPr>
        <dsp:cNvPr id="0" name=""/>
        <dsp:cNvSpPr/>
      </dsp:nvSpPr>
      <dsp:spPr>
        <a:xfrm>
          <a:off x="4519157" y="66372"/>
          <a:ext cx="3117371" cy="5428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9981745"/>
                <a:satOff val="-15454"/>
                <a:lumOff val="0"/>
                <a:alphaOff val="0"/>
                <a:shade val="60000"/>
              </a:schemeClr>
            </a:gs>
            <a:gs pos="33000">
              <a:schemeClr val="accent5">
                <a:hueOff val="-9981745"/>
                <a:satOff val="-15454"/>
                <a:lumOff val="0"/>
                <a:alphaOff val="0"/>
                <a:tint val="86500"/>
              </a:schemeClr>
            </a:gs>
            <a:gs pos="46750">
              <a:schemeClr val="accent5">
                <a:hueOff val="-9981745"/>
                <a:satOff val="-15454"/>
                <a:lumOff val="0"/>
                <a:alphaOff val="0"/>
                <a:tint val="71000"/>
                <a:satMod val="112000"/>
              </a:schemeClr>
            </a:gs>
            <a:gs pos="53000">
              <a:schemeClr val="accent5">
                <a:hueOff val="-9981745"/>
                <a:satOff val="-15454"/>
                <a:lumOff val="0"/>
                <a:alphaOff val="0"/>
                <a:tint val="71000"/>
                <a:satMod val="112000"/>
              </a:schemeClr>
            </a:gs>
            <a:gs pos="68000">
              <a:schemeClr val="accent5">
                <a:hueOff val="-9981745"/>
                <a:satOff val="-15454"/>
                <a:lumOff val="0"/>
                <a:alphaOff val="0"/>
                <a:tint val="86000"/>
              </a:schemeClr>
            </a:gs>
            <a:gs pos="100000">
              <a:schemeClr val="accent5">
                <a:hueOff val="-9981745"/>
                <a:satOff val="-15454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noProof="0" dirty="0" smtClean="0"/>
            <a:t>Amélioration moyenne </a:t>
          </a:r>
          <a:endParaRPr lang="fr-FR" sz="1800" b="1" kern="1200" noProof="0" dirty="0"/>
        </a:p>
      </dsp:txBody>
      <dsp:txXfrm>
        <a:off x="4519157" y="66372"/>
        <a:ext cx="3117371" cy="542875"/>
      </dsp:txXfrm>
    </dsp:sp>
    <dsp:sp modelId="{63A30102-EAB6-4953-B621-8B49F0465A54}">
      <dsp:nvSpPr>
        <dsp:cNvPr id="0" name=""/>
        <dsp:cNvSpPr/>
      </dsp:nvSpPr>
      <dsp:spPr>
        <a:xfrm rot="5355710">
          <a:off x="6062815" y="612038"/>
          <a:ext cx="38029" cy="70470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5614731"/>
            <a:satOff val="-8693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A472F1F-F235-4F5A-A4BE-FA6C98A92222}">
      <dsp:nvSpPr>
        <dsp:cNvPr id="0" name=""/>
        <dsp:cNvSpPr/>
      </dsp:nvSpPr>
      <dsp:spPr>
        <a:xfrm>
          <a:off x="4498539" y="685300"/>
          <a:ext cx="3172749" cy="402690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5557073"/>
            <a:satOff val="-6405"/>
            <a:lumOff val="-87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5557073"/>
              <a:satOff val="-6405"/>
              <a:lumOff val="-87"/>
              <a:alphaOff val="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noProof="0" dirty="0" smtClean="0"/>
            <a:t>Organisation des idées</a:t>
          </a:r>
          <a:endParaRPr lang="fr-FR" sz="1800" b="1" kern="1200" noProof="0" dirty="0"/>
        </a:p>
      </dsp:txBody>
      <dsp:txXfrm>
        <a:off x="4498539" y="685300"/>
        <a:ext cx="3172749" cy="402690"/>
      </dsp:txXfrm>
    </dsp:sp>
    <dsp:sp modelId="{7FF073DA-2B5A-4E58-9783-5767E4C7F42C}">
      <dsp:nvSpPr>
        <dsp:cNvPr id="0" name=""/>
        <dsp:cNvSpPr/>
      </dsp:nvSpPr>
      <dsp:spPr>
        <a:xfrm rot="5400000">
          <a:off x="6049679" y="1123225"/>
          <a:ext cx="70470" cy="70470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6238591"/>
            <a:satOff val="-9659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707FD8E-4E52-48F2-99FC-1B022E55DC6C}">
      <dsp:nvSpPr>
        <dsp:cNvPr id="0" name=""/>
        <dsp:cNvSpPr/>
      </dsp:nvSpPr>
      <dsp:spPr>
        <a:xfrm>
          <a:off x="4498539" y="1228932"/>
          <a:ext cx="3172749" cy="402690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6174525"/>
            <a:satOff val="-7117"/>
            <a:lumOff val="-97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6174525"/>
              <a:satOff val="-7117"/>
              <a:lumOff val="-97"/>
              <a:alphaOff val="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noProof="0" dirty="0" smtClean="0"/>
            <a:t>Analyse</a:t>
          </a:r>
          <a:endParaRPr lang="fr-FR" sz="1800" b="1" kern="1200" noProof="0" dirty="0"/>
        </a:p>
      </dsp:txBody>
      <dsp:txXfrm>
        <a:off x="4498539" y="1228932"/>
        <a:ext cx="3172749" cy="402690"/>
      </dsp:txXfrm>
    </dsp:sp>
    <dsp:sp modelId="{3F911B4D-EC0A-45CC-A19C-27F04FE2E422}">
      <dsp:nvSpPr>
        <dsp:cNvPr id="0" name=""/>
        <dsp:cNvSpPr/>
      </dsp:nvSpPr>
      <dsp:spPr>
        <a:xfrm rot="5400000">
          <a:off x="6049679" y="1666857"/>
          <a:ext cx="70470" cy="70470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6862450"/>
            <a:satOff val="-10625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0B30E9A-E77E-490C-B74C-6700355B266A}">
      <dsp:nvSpPr>
        <dsp:cNvPr id="0" name=""/>
        <dsp:cNvSpPr/>
      </dsp:nvSpPr>
      <dsp:spPr>
        <a:xfrm>
          <a:off x="4498539" y="1772564"/>
          <a:ext cx="3172749" cy="522998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6791978"/>
            <a:satOff val="-7829"/>
            <a:lumOff val="-107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6791978"/>
              <a:satOff val="-7829"/>
              <a:lumOff val="-107"/>
              <a:alphaOff val="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err="1" smtClean="0"/>
            <a:t>Auto-contrôle</a:t>
          </a:r>
          <a:endParaRPr lang="en-US" sz="1800" b="1" kern="1200" dirty="0" smtClean="0"/>
        </a:p>
      </dsp:txBody>
      <dsp:txXfrm>
        <a:off x="4498539" y="1772564"/>
        <a:ext cx="3172749" cy="522998"/>
      </dsp:txXfrm>
    </dsp:sp>
    <dsp:sp modelId="{119ADBC5-FC7E-4CF0-9A3D-39DD71EF2170}">
      <dsp:nvSpPr>
        <dsp:cNvPr id="0" name=""/>
        <dsp:cNvSpPr/>
      </dsp:nvSpPr>
      <dsp:spPr>
        <a:xfrm rot="5400000">
          <a:off x="6049679" y="2330797"/>
          <a:ext cx="70470" cy="70470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7486308"/>
            <a:satOff val="-11591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2D4188B-FA75-4014-B054-27C81B4151A7}">
      <dsp:nvSpPr>
        <dsp:cNvPr id="0" name=""/>
        <dsp:cNvSpPr/>
      </dsp:nvSpPr>
      <dsp:spPr>
        <a:xfrm>
          <a:off x="4498539" y="2436504"/>
          <a:ext cx="3172749" cy="402690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7409431"/>
            <a:satOff val="-8540"/>
            <a:lumOff val="-116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7409431"/>
              <a:satOff val="-8540"/>
              <a:lumOff val="-116"/>
              <a:alphaOff val="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noProof="0" dirty="0" smtClean="0"/>
            <a:t>Gestion des difficultés</a:t>
          </a:r>
        </a:p>
      </dsp:txBody>
      <dsp:txXfrm>
        <a:off x="4498539" y="2436504"/>
        <a:ext cx="3172749" cy="402690"/>
      </dsp:txXfrm>
    </dsp:sp>
    <dsp:sp modelId="{0B27A55E-6FC3-4C8D-9AC3-C99D31A897C7}">
      <dsp:nvSpPr>
        <dsp:cNvPr id="0" name=""/>
        <dsp:cNvSpPr/>
      </dsp:nvSpPr>
      <dsp:spPr>
        <a:xfrm rot="5400000">
          <a:off x="6049679" y="2874429"/>
          <a:ext cx="70470" cy="70470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8110168"/>
            <a:satOff val="-12556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400C4BC-1C31-4D21-9A18-0C6AB102D1AB}">
      <dsp:nvSpPr>
        <dsp:cNvPr id="0" name=""/>
        <dsp:cNvSpPr/>
      </dsp:nvSpPr>
      <dsp:spPr>
        <a:xfrm>
          <a:off x="4498539" y="2980136"/>
          <a:ext cx="3172749" cy="402690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8026883"/>
            <a:satOff val="-9252"/>
            <a:lumOff val="-126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8026883"/>
              <a:satOff val="-9252"/>
              <a:lumOff val="-126"/>
              <a:alphaOff val="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noProof="0" dirty="0" smtClean="0"/>
            <a:t>Evaluation</a:t>
          </a:r>
        </a:p>
      </dsp:txBody>
      <dsp:txXfrm>
        <a:off x="4498539" y="2980136"/>
        <a:ext cx="3172749" cy="402690"/>
      </dsp:txXfrm>
    </dsp:sp>
    <dsp:sp modelId="{B0F33A65-562D-43F0-B9E2-8F855D7C4163}">
      <dsp:nvSpPr>
        <dsp:cNvPr id="0" name=""/>
        <dsp:cNvSpPr/>
      </dsp:nvSpPr>
      <dsp:spPr>
        <a:xfrm rot="5400000">
          <a:off x="6049679" y="3418062"/>
          <a:ext cx="70470" cy="70470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8734026"/>
            <a:satOff val="-13522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9C3F1B1-8481-4488-8F60-F9949539C5DA}">
      <dsp:nvSpPr>
        <dsp:cNvPr id="0" name=""/>
        <dsp:cNvSpPr/>
      </dsp:nvSpPr>
      <dsp:spPr>
        <a:xfrm>
          <a:off x="4498539" y="3523768"/>
          <a:ext cx="3172749" cy="524991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8644335"/>
            <a:satOff val="-9964"/>
            <a:lumOff val="-136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8644335"/>
              <a:satOff val="-9964"/>
              <a:lumOff val="-136"/>
              <a:alphaOff val="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noProof="0" dirty="0" smtClean="0"/>
            <a:t>Acquisition de procédures/ de savoir-faire</a:t>
          </a:r>
          <a:endParaRPr lang="fr-FR" sz="1800" b="1" kern="1200" noProof="0" dirty="0"/>
        </a:p>
      </dsp:txBody>
      <dsp:txXfrm>
        <a:off x="4498539" y="3523768"/>
        <a:ext cx="3172749" cy="524991"/>
      </dsp:txXfrm>
    </dsp:sp>
    <dsp:sp modelId="{6605A394-B2E5-497E-AC6E-EA697F3763B6}">
      <dsp:nvSpPr>
        <dsp:cNvPr id="0" name=""/>
        <dsp:cNvSpPr/>
      </dsp:nvSpPr>
      <dsp:spPr>
        <a:xfrm rot="5400000">
          <a:off x="6049679" y="4083995"/>
          <a:ext cx="70470" cy="70470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9357886"/>
            <a:satOff val="-14488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414DD5E-3B96-4F49-8EF7-9875B1F06808}">
      <dsp:nvSpPr>
        <dsp:cNvPr id="0" name=""/>
        <dsp:cNvSpPr/>
      </dsp:nvSpPr>
      <dsp:spPr>
        <a:xfrm>
          <a:off x="4498539" y="4189701"/>
          <a:ext cx="3172749" cy="402690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9261788"/>
            <a:satOff val="-10675"/>
            <a:lumOff val="-145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9261788"/>
              <a:satOff val="-10675"/>
              <a:lumOff val="-145"/>
              <a:alphaOff val="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noProof="0" dirty="0" smtClean="0"/>
            <a:t>Résolution de problèmes</a:t>
          </a:r>
          <a:endParaRPr lang="fr-FR" sz="1800" b="1" kern="1200" noProof="0" dirty="0"/>
        </a:p>
      </dsp:txBody>
      <dsp:txXfrm>
        <a:off x="4498539" y="4189701"/>
        <a:ext cx="3172749" cy="402690"/>
      </dsp:txXfrm>
    </dsp:sp>
    <dsp:sp modelId="{582FAEB8-F3DB-4043-B43E-A537C97B0240}">
      <dsp:nvSpPr>
        <dsp:cNvPr id="0" name=""/>
        <dsp:cNvSpPr/>
      </dsp:nvSpPr>
      <dsp:spPr>
        <a:xfrm rot="5400000">
          <a:off x="6049679" y="4627627"/>
          <a:ext cx="70470" cy="70470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9981745"/>
            <a:satOff val="-15454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FAB7024-E8C4-407D-81D6-720CB9F55B1B}">
      <dsp:nvSpPr>
        <dsp:cNvPr id="0" name=""/>
        <dsp:cNvSpPr/>
      </dsp:nvSpPr>
      <dsp:spPr>
        <a:xfrm>
          <a:off x="5279533" y="4733333"/>
          <a:ext cx="1610761" cy="402690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9879240"/>
            <a:satOff val="-11387"/>
            <a:lumOff val="-155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9879240"/>
              <a:satOff val="-11387"/>
              <a:lumOff val="-155"/>
              <a:alphaOff val="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/>
            <a:t>Notes</a:t>
          </a:r>
          <a:endParaRPr lang="en-US" sz="1800" b="1" kern="1200" dirty="0"/>
        </a:p>
      </dsp:txBody>
      <dsp:txXfrm>
        <a:off x="5279533" y="4733333"/>
        <a:ext cx="1610761" cy="402690"/>
      </dsp:txXfrm>
    </dsp:sp>
  </dsp:spTree>
</dsp:drawing>
</file>

<file path=ppt/diagrams/drawing2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A193D90-85ED-4CB6-895A-DAFC4FD0FAD8}">
      <dsp:nvSpPr>
        <dsp:cNvPr id="0" name=""/>
        <dsp:cNvSpPr/>
      </dsp:nvSpPr>
      <dsp:spPr>
        <a:xfrm>
          <a:off x="0" y="308768"/>
          <a:ext cx="2571749" cy="1543050"/>
        </a:xfrm>
        <a:prstGeom prst="rect">
          <a:avLst/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Développement des habiletés de travail en équipe pluridisciplinaire</a:t>
          </a:r>
          <a:endParaRPr lang="en-US" sz="2000" kern="1200" dirty="0"/>
        </a:p>
      </dsp:txBody>
      <dsp:txXfrm>
        <a:off x="0" y="308768"/>
        <a:ext cx="2571749" cy="1543050"/>
      </dsp:txXfrm>
    </dsp:sp>
    <dsp:sp modelId="{D8FB9A11-8F23-4309-81CB-BA1FF763611A}">
      <dsp:nvSpPr>
        <dsp:cNvPr id="0" name=""/>
        <dsp:cNvSpPr/>
      </dsp:nvSpPr>
      <dsp:spPr>
        <a:xfrm>
          <a:off x="2828925" y="308768"/>
          <a:ext cx="2571749" cy="1543050"/>
        </a:xfrm>
        <a:prstGeom prst="rect">
          <a:avLst/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Mutualisation des expériences et désir de les partager</a:t>
          </a:r>
          <a:endParaRPr lang="fr-FR" sz="2000" b="1" kern="120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2828925" y="308768"/>
        <a:ext cx="2571749" cy="1543050"/>
      </dsp:txXfrm>
    </dsp:sp>
    <dsp:sp modelId="{78E204AD-EDB3-4F4C-A194-F372D743DD38}">
      <dsp:nvSpPr>
        <dsp:cNvPr id="0" name=""/>
        <dsp:cNvSpPr/>
      </dsp:nvSpPr>
      <dsp:spPr>
        <a:xfrm>
          <a:off x="5657849" y="308768"/>
          <a:ext cx="2571749" cy="1543050"/>
        </a:xfrm>
        <a:prstGeom prst="rect">
          <a:avLst/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cap="none" spc="0" noProof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Développement de démarches et d’outils de </a:t>
          </a:r>
          <a:r>
            <a:rPr lang="fr-FR" sz="2000" b="1" kern="1200" cap="none" spc="0" noProof="0" dirty="0" err="1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remédiation</a:t>
          </a:r>
          <a:endParaRPr lang="fr-FR" sz="2000" b="1" kern="1200" cap="none" spc="0" noProof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5657849" y="308768"/>
        <a:ext cx="2571749" cy="1543050"/>
      </dsp:txXfrm>
    </dsp:sp>
    <dsp:sp modelId="{8EB0795D-97CD-4CC5-AC5E-F1ED335110C7}">
      <dsp:nvSpPr>
        <dsp:cNvPr id="0" name=""/>
        <dsp:cNvSpPr/>
      </dsp:nvSpPr>
      <dsp:spPr>
        <a:xfrm>
          <a:off x="0" y="2108993"/>
          <a:ext cx="2571749" cy="1543050"/>
        </a:xfrm>
        <a:prstGeom prst="rect">
          <a:avLst/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cap="none" spc="0" noProof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Construction de liens conviviaux et respectueux de l’élève quel qu’il soit</a:t>
          </a:r>
          <a:endParaRPr lang="fr-FR" sz="2000" b="1" kern="1200" cap="none" spc="0" noProof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0" y="2108993"/>
        <a:ext cx="2571749" cy="1543050"/>
      </dsp:txXfrm>
    </dsp:sp>
    <dsp:sp modelId="{E393A6C2-5B4D-470C-BFBA-B9FBC58269FD}">
      <dsp:nvSpPr>
        <dsp:cNvPr id="0" name=""/>
        <dsp:cNvSpPr/>
      </dsp:nvSpPr>
      <dsp:spPr>
        <a:xfrm>
          <a:off x="2828925" y="2108993"/>
          <a:ext cx="2571749" cy="1543050"/>
        </a:xfrm>
        <a:prstGeom prst="rect">
          <a:avLst/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cap="none" spc="0" noProof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Mise en place de méthodes de différenciation pédagogique</a:t>
          </a:r>
          <a:endParaRPr lang="fr-FR" sz="2000" b="1" kern="1200" cap="none" spc="0" noProof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2828925" y="2108993"/>
        <a:ext cx="2571749" cy="1543050"/>
      </dsp:txXfrm>
    </dsp:sp>
    <dsp:sp modelId="{ED1C31C5-A9CE-4AB2-AB4D-C00777808F42}">
      <dsp:nvSpPr>
        <dsp:cNvPr id="0" name=""/>
        <dsp:cNvSpPr/>
      </dsp:nvSpPr>
      <dsp:spPr>
        <a:xfrm>
          <a:off x="5657849" y="2108993"/>
          <a:ext cx="2571749" cy="1543050"/>
        </a:xfrm>
        <a:prstGeom prst="rect">
          <a:avLst/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Changement du regard porté sur l’Elève et sur son parcours</a:t>
          </a:r>
          <a:endParaRPr lang="fr-FR" sz="2000" b="1" kern="1200" cap="none" spc="0" noProof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5657849" y="2108993"/>
        <a:ext cx="2571749" cy="1543050"/>
      </dsp:txXfrm>
    </dsp:sp>
    <dsp:sp modelId="{D4DDA91B-377A-46E2-A270-9F05BBF945D9}">
      <dsp:nvSpPr>
        <dsp:cNvPr id="0" name=""/>
        <dsp:cNvSpPr/>
      </dsp:nvSpPr>
      <dsp:spPr>
        <a:xfrm>
          <a:off x="0" y="3909219"/>
          <a:ext cx="2571749" cy="1543050"/>
        </a:xfrm>
        <a:prstGeom prst="rect">
          <a:avLst/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cap="none" spc="0" noProof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Valorisation de l’analyse de pratiques individuelles et collectives</a:t>
          </a:r>
          <a:endParaRPr lang="fr-FR" sz="2000" b="1" kern="1200" cap="none" spc="0" noProof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0" y="3909219"/>
        <a:ext cx="2571749" cy="1543050"/>
      </dsp:txXfrm>
    </dsp:sp>
    <dsp:sp modelId="{D3848DD2-8C25-4A16-945B-62695843D4D5}">
      <dsp:nvSpPr>
        <dsp:cNvPr id="0" name=""/>
        <dsp:cNvSpPr/>
      </dsp:nvSpPr>
      <dsp:spPr>
        <a:xfrm>
          <a:off x="2828925" y="3909219"/>
          <a:ext cx="2571749" cy="1543050"/>
        </a:xfrm>
        <a:prstGeom prst="rect">
          <a:avLst/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cap="none" spc="0" noProof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Elaboration de nouvelles modalités de collaboration avec les parents</a:t>
          </a:r>
          <a:endParaRPr lang="fr-FR" sz="2000" b="1" kern="1200" cap="none" spc="0" noProof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2828925" y="3909219"/>
        <a:ext cx="2571749" cy="1543050"/>
      </dsp:txXfrm>
    </dsp:sp>
    <dsp:sp modelId="{F6299736-E137-46FE-A7CE-AC429035DFCD}">
      <dsp:nvSpPr>
        <dsp:cNvPr id="0" name=""/>
        <dsp:cNvSpPr/>
      </dsp:nvSpPr>
      <dsp:spPr>
        <a:xfrm>
          <a:off x="5657849" y="3909219"/>
          <a:ext cx="2571749" cy="1543050"/>
        </a:xfrm>
        <a:prstGeom prst="rect">
          <a:avLst/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cap="none" spc="0" noProof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« Enseigner c’est savoir-être »</a:t>
          </a:r>
          <a:endParaRPr lang="fr-FR" sz="2000" b="1" kern="1200" cap="none" spc="0" noProof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5657849" y="3909219"/>
        <a:ext cx="2571749" cy="1543050"/>
      </dsp:txXfrm>
    </dsp:sp>
  </dsp:spTree>
</dsp:drawing>
</file>

<file path=ppt/diagrams/drawing2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730C52E-FAFD-4EFD-97DC-11CE69F21C7E}">
      <dsp:nvSpPr>
        <dsp:cNvPr id="0" name=""/>
        <dsp:cNvSpPr/>
      </dsp:nvSpPr>
      <dsp:spPr>
        <a:xfrm>
          <a:off x="0" y="67132"/>
          <a:ext cx="8064896" cy="69761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Regard </a:t>
          </a:r>
          <a:r>
            <a:rPr lang="fr-FR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plus digne </a:t>
          </a:r>
          <a:r>
            <a:rPr lang="fr-FR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porté sur leur enfant</a:t>
          </a:r>
          <a:endParaRPr lang="en-US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67132"/>
        <a:ext cx="8064896" cy="697612"/>
      </dsp:txXfrm>
    </dsp:sp>
    <dsp:sp modelId="{8A71D610-4BA4-41C4-8735-70F1867D8FCF}">
      <dsp:nvSpPr>
        <dsp:cNvPr id="0" name=""/>
        <dsp:cNvSpPr/>
      </dsp:nvSpPr>
      <dsp:spPr>
        <a:xfrm>
          <a:off x="0" y="816584"/>
          <a:ext cx="8064896" cy="69761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Adaptation des modalités de suivi des devoirs à la situation de leur enfant</a:t>
          </a:r>
        </a:p>
      </dsp:txBody>
      <dsp:txXfrm>
        <a:off x="0" y="816584"/>
        <a:ext cx="8064896" cy="697612"/>
      </dsp:txXfrm>
    </dsp:sp>
    <dsp:sp modelId="{8213A851-EAB9-4866-AE17-1E2BF9031FEA}">
      <dsp:nvSpPr>
        <dsp:cNvPr id="0" name=""/>
        <dsp:cNvSpPr/>
      </dsp:nvSpPr>
      <dsp:spPr>
        <a:xfrm>
          <a:off x="0" y="1566037"/>
          <a:ext cx="8064896" cy="69761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Degré d’attente plus élevé</a:t>
          </a:r>
        </a:p>
      </dsp:txBody>
      <dsp:txXfrm>
        <a:off x="0" y="1566037"/>
        <a:ext cx="8064896" cy="697612"/>
      </dsp:txXfrm>
    </dsp:sp>
    <dsp:sp modelId="{5B293181-4EB9-4602-8028-0C795F845B7E}">
      <dsp:nvSpPr>
        <dsp:cNvPr id="0" name=""/>
        <dsp:cNvSpPr/>
      </dsp:nvSpPr>
      <dsp:spPr>
        <a:xfrm>
          <a:off x="0" y="2315489"/>
          <a:ext cx="8064896" cy="69761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Communication plus interactive avec leur enfant</a:t>
          </a:r>
        </a:p>
      </dsp:txBody>
      <dsp:txXfrm>
        <a:off x="0" y="2315489"/>
        <a:ext cx="8064896" cy="697612"/>
      </dsp:txXfrm>
    </dsp:sp>
    <dsp:sp modelId="{BE90C115-10E2-4BAA-9050-4E8234C10550}">
      <dsp:nvSpPr>
        <dsp:cNvPr id="0" name=""/>
        <dsp:cNvSpPr/>
      </dsp:nvSpPr>
      <dsp:spPr>
        <a:xfrm>
          <a:off x="0" y="3064942"/>
          <a:ext cx="8064896" cy="69761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Confiance en leur enfant</a:t>
          </a:r>
        </a:p>
      </dsp:txBody>
      <dsp:txXfrm>
        <a:off x="0" y="3064942"/>
        <a:ext cx="8064896" cy="697612"/>
      </dsp:txXfrm>
    </dsp:sp>
    <dsp:sp modelId="{9242ED59-F5CC-46E6-8EFA-75EA1B75D9CA}">
      <dsp:nvSpPr>
        <dsp:cNvPr id="0" name=""/>
        <dsp:cNvSpPr/>
      </dsp:nvSpPr>
      <dsp:spPr>
        <a:xfrm>
          <a:off x="0" y="3814394"/>
          <a:ext cx="8064896" cy="69761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« Notre enfant peut réussir »</a:t>
          </a:r>
        </a:p>
      </dsp:txBody>
      <dsp:txXfrm>
        <a:off x="0" y="3814394"/>
        <a:ext cx="8064896" cy="697612"/>
      </dsp:txXfrm>
    </dsp:sp>
    <dsp:sp modelId="{536D8D33-DDE2-4616-B067-62CA1C7B95D7}">
      <dsp:nvSpPr>
        <dsp:cNvPr id="0" name=""/>
        <dsp:cNvSpPr/>
      </dsp:nvSpPr>
      <dsp:spPr>
        <a:xfrm>
          <a:off x="0" y="4563847"/>
          <a:ext cx="8064896" cy="69761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Reconnaissance envers l’école</a:t>
          </a:r>
          <a:endParaRPr lang="fr-FR" sz="1800" b="1" kern="1200" dirty="0" smtClean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0" y="4563847"/>
        <a:ext cx="8064896" cy="697612"/>
      </dsp:txXfrm>
    </dsp:sp>
  </dsp:spTree>
</dsp:drawing>
</file>

<file path=ppt/diagrams/drawing2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93F7773-85AB-448A-B511-0EA700FCB338}">
      <dsp:nvSpPr>
        <dsp:cNvPr id="0" name=""/>
        <dsp:cNvSpPr/>
      </dsp:nvSpPr>
      <dsp:spPr>
        <a:xfrm>
          <a:off x="1851819" y="0"/>
          <a:ext cx="4525962" cy="4525962"/>
        </a:xfrm>
        <a:prstGeom prst="diamond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5526BDD-950C-45E3-925C-9CC9BF4EE7FA}">
      <dsp:nvSpPr>
        <dsp:cNvPr id="0" name=""/>
        <dsp:cNvSpPr/>
      </dsp:nvSpPr>
      <dsp:spPr>
        <a:xfrm>
          <a:off x="2281785" y="429966"/>
          <a:ext cx="1765125" cy="176512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4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4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4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4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Sens de l’altérité et de la solidarité</a:t>
          </a:r>
          <a:endParaRPr lang="en-US" sz="1600" b="1" kern="1200" dirty="0"/>
        </a:p>
      </dsp:txBody>
      <dsp:txXfrm>
        <a:off x="2281785" y="429966"/>
        <a:ext cx="1765125" cy="1765125"/>
      </dsp:txXfrm>
    </dsp:sp>
    <dsp:sp modelId="{F10AD6CF-892E-4FAD-B1A7-3E2E63CDAE97}">
      <dsp:nvSpPr>
        <dsp:cNvPr id="0" name=""/>
        <dsp:cNvSpPr/>
      </dsp:nvSpPr>
      <dsp:spPr>
        <a:xfrm>
          <a:off x="4182689" y="429966"/>
          <a:ext cx="1765125" cy="1765125"/>
        </a:xfrm>
        <a:prstGeom prst="roundRect">
          <a:avLst/>
        </a:prstGeom>
        <a:gradFill rotWithShape="0">
          <a:gsLst>
            <a:gs pos="0">
              <a:schemeClr val="accent4">
                <a:hueOff val="2494993"/>
                <a:satOff val="-13796"/>
                <a:lumOff val="-1176"/>
                <a:alphaOff val="0"/>
                <a:shade val="60000"/>
              </a:schemeClr>
            </a:gs>
            <a:gs pos="33000">
              <a:schemeClr val="accent4">
                <a:hueOff val="2494993"/>
                <a:satOff val="-13796"/>
                <a:lumOff val="-1176"/>
                <a:alphaOff val="0"/>
                <a:tint val="86500"/>
              </a:schemeClr>
            </a:gs>
            <a:gs pos="46750">
              <a:schemeClr val="accent4">
                <a:hueOff val="2494993"/>
                <a:satOff val="-13796"/>
                <a:lumOff val="-1176"/>
                <a:alphaOff val="0"/>
                <a:tint val="71000"/>
                <a:satMod val="112000"/>
              </a:schemeClr>
            </a:gs>
            <a:gs pos="53000">
              <a:schemeClr val="accent4">
                <a:hueOff val="2494993"/>
                <a:satOff val="-13796"/>
                <a:lumOff val="-1176"/>
                <a:alphaOff val="0"/>
                <a:tint val="71000"/>
                <a:satMod val="112000"/>
              </a:schemeClr>
            </a:gs>
            <a:gs pos="68000">
              <a:schemeClr val="accent4">
                <a:hueOff val="2494993"/>
                <a:satOff val="-13796"/>
                <a:lumOff val="-1176"/>
                <a:alphaOff val="0"/>
                <a:tint val="86000"/>
              </a:schemeClr>
            </a:gs>
            <a:gs pos="100000">
              <a:schemeClr val="accent4">
                <a:hueOff val="2494993"/>
                <a:satOff val="-13796"/>
                <a:lumOff val="-1176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Consolidation de ses propres acquis pour mieux aider son camarade</a:t>
          </a:r>
          <a:endParaRPr lang="fr-FR" sz="1600" b="1" kern="1200" dirty="0"/>
        </a:p>
      </dsp:txBody>
      <dsp:txXfrm>
        <a:off x="4182689" y="429966"/>
        <a:ext cx="1765125" cy="1765125"/>
      </dsp:txXfrm>
    </dsp:sp>
    <dsp:sp modelId="{4AA9A9D7-4E0A-4F2D-9B21-F278260358F7}">
      <dsp:nvSpPr>
        <dsp:cNvPr id="0" name=""/>
        <dsp:cNvSpPr/>
      </dsp:nvSpPr>
      <dsp:spPr>
        <a:xfrm>
          <a:off x="2281785" y="2330870"/>
          <a:ext cx="1765125" cy="1765125"/>
        </a:xfrm>
        <a:prstGeom prst="roundRect">
          <a:avLst/>
        </a:prstGeom>
        <a:gradFill rotWithShape="0">
          <a:gsLst>
            <a:gs pos="0">
              <a:schemeClr val="accent4">
                <a:hueOff val="4989986"/>
                <a:satOff val="-27591"/>
                <a:lumOff val="-2353"/>
                <a:alphaOff val="0"/>
                <a:shade val="60000"/>
              </a:schemeClr>
            </a:gs>
            <a:gs pos="33000">
              <a:schemeClr val="accent4">
                <a:hueOff val="4989986"/>
                <a:satOff val="-27591"/>
                <a:lumOff val="-2353"/>
                <a:alphaOff val="0"/>
                <a:tint val="86500"/>
              </a:schemeClr>
            </a:gs>
            <a:gs pos="46750">
              <a:schemeClr val="accent4">
                <a:hueOff val="4989986"/>
                <a:satOff val="-27591"/>
                <a:lumOff val="-2353"/>
                <a:alphaOff val="0"/>
                <a:tint val="71000"/>
                <a:satMod val="112000"/>
              </a:schemeClr>
            </a:gs>
            <a:gs pos="53000">
              <a:schemeClr val="accent4">
                <a:hueOff val="4989986"/>
                <a:satOff val="-27591"/>
                <a:lumOff val="-2353"/>
                <a:alphaOff val="0"/>
                <a:tint val="71000"/>
                <a:satMod val="112000"/>
              </a:schemeClr>
            </a:gs>
            <a:gs pos="68000">
              <a:schemeClr val="accent4">
                <a:hueOff val="4989986"/>
                <a:satOff val="-27591"/>
                <a:lumOff val="-2353"/>
                <a:alphaOff val="0"/>
                <a:tint val="86000"/>
              </a:schemeClr>
            </a:gs>
            <a:gs pos="100000">
              <a:schemeClr val="accent4">
                <a:hueOff val="4989986"/>
                <a:satOff val="-27591"/>
                <a:lumOff val="-2353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noProof="0" dirty="0" smtClean="0"/>
            <a:t>Co-construction de démarches et de situations adaptées au camarade accompagné</a:t>
          </a:r>
          <a:endParaRPr lang="fr-FR" sz="1600" b="1" kern="1200" noProof="0" dirty="0"/>
        </a:p>
      </dsp:txBody>
      <dsp:txXfrm>
        <a:off x="2281785" y="2330870"/>
        <a:ext cx="1765125" cy="1765125"/>
      </dsp:txXfrm>
    </dsp:sp>
    <dsp:sp modelId="{DE9ECF17-7FB4-4629-8A8E-002AD11DFF89}">
      <dsp:nvSpPr>
        <dsp:cNvPr id="0" name=""/>
        <dsp:cNvSpPr/>
      </dsp:nvSpPr>
      <dsp:spPr>
        <a:xfrm>
          <a:off x="4182689" y="2330870"/>
          <a:ext cx="1765125" cy="1765125"/>
        </a:xfrm>
        <a:prstGeom prst="roundRect">
          <a:avLst/>
        </a:prstGeom>
        <a:gradFill rotWithShape="0">
          <a:gsLst>
            <a:gs pos="0">
              <a:schemeClr val="accent4">
                <a:hueOff val="7484979"/>
                <a:satOff val="-41387"/>
                <a:lumOff val="-3529"/>
                <a:alphaOff val="0"/>
                <a:shade val="60000"/>
              </a:schemeClr>
            </a:gs>
            <a:gs pos="33000">
              <a:schemeClr val="accent4">
                <a:hueOff val="7484979"/>
                <a:satOff val="-41387"/>
                <a:lumOff val="-3529"/>
                <a:alphaOff val="0"/>
                <a:tint val="86500"/>
              </a:schemeClr>
            </a:gs>
            <a:gs pos="46750">
              <a:schemeClr val="accent4">
                <a:hueOff val="7484979"/>
                <a:satOff val="-41387"/>
                <a:lumOff val="-3529"/>
                <a:alphaOff val="0"/>
                <a:tint val="71000"/>
                <a:satMod val="112000"/>
              </a:schemeClr>
            </a:gs>
            <a:gs pos="53000">
              <a:schemeClr val="accent4">
                <a:hueOff val="7484979"/>
                <a:satOff val="-41387"/>
                <a:lumOff val="-3529"/>
                <a:alphaOff val="0"/>
                <a:tint val="71000"/>
                <a:satMod val="112000"/>
              </a:schemeClr>
            </a:gs>
            <a:gs pos="68000">
              <a:schemeClr val="accent4">
                <a:hueOff val="7484979"/>
                <a:satOff val="-41387"/>
                <a:lumOff val="-3529"/>
                <a:alphaOff val="0"/>
                <a:tint val="86000"/>
              </a:schemeClr>
            </a:gs>
            <a:gs pos="100000">
              <a:schemeClr val="accent4">
                <a:hueOff val="7484979"/>
                <a:satOff val="-41387"/>
                <a:lumOff val="-3529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noProof="0" dirty="0" smtClean="0"/>
            <a:t>Dynamique relationnelle saine entre pairs et avec les enseignants</a:t>
          </a:r>
          <a:endParaRPr lang="fr-FR" sz="1600" b="1" kern="1200" noProof="0" dirty="0"/>
        </a:p>
      </dsp:txBody>
      <dsp:txXfrm>
        <a:off x="4182689" y="2330870"/>
        <a:ext cx="1765125" cy="1765125"/>
      </dsp:txXfrm>
    </dsp:sp>
  </dsp:spTree>
</dsp:drawing>
</file>

<file path=ppt/diagrams/drawing2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48F9E53-7771-48C1-BBD0-12F7D6B64017}">
      <dsp:nvSpPr>
        <dsp:cNvPr id="0" name=""/>
        <dsp:cNvSpPr/>
      </dsp:nvSpPr>
      <dsp:spPr>
        <a:xfrm>
          <a:off x="0" y="23812"/>
          <a:ext cx="2571749" cy="154305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2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2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2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b="1" kern="1200" dirty="0" smtClean="0"/>
            <a:t>Changement des représentations quant à l’élève en difficulté</a:t>
          </a:r>
          <a:endParaRPr lang="en-US" sz="1700" b="1" kern="1200" dirty="0"/>
        </a:p>
      </dsp:txBody>
      <dsp:txXfrm>
        <a:off x="0" y="23812"/>
        <a:ext cx="2571749" cy="1543050"/>
      </dsp:txXfrm>
    </dsp:sp>
    <dsp:sp modelId="{F02334E0-E961-47DB-8567-5148F6DA7927}">
      <dsp:nvSpPr>
        <dsp:cNvPr id="0" name=""/>
        <dsp:cNvSpPr/>
      </dsp:nvSpPr>
      <dsp:spPr>
        <a:xfrm>
          <a:off x="2814163" y="20988"/>
          <a:ext cx="2571749" cy="1543050"/>
        </a:xfrm>
        <a:prstGeom prst="rect">
          <a:avLst/>
        </a:prstGeom>
        <a:gradFill rotWithShape="0">
          <a:gsLst>
            <a:gs pos="0">
              <a:schemeClr val="accent2">
                <a:hueOff val="457723"/>
                <a:satOff val="-8135"/>
                <a:lumOff val="262"/>
                <a:alphaOff val="0"/>
                <a:shade val="60000"/>
              </a:schemeClr>
            </a:gs>
            <a:gs pos="33000">
              <a:schemeClr val="accent2">
                <a:hueOff val="457723"/>
                <a:satOff val="-8135"/>
                <a:lumOff val="262"/>
                <a:alphaOff val="0"/>
                <a:tint val="86500"/>
              </a:schemeClr>
            </a:gs>
            <a:gs pos="46750">
              <a:schemeClr val="accent2">
                <a:hueOff val="457723"/>
                <a:satOff val="-8135"/>
                <a:lumOff val="262"/>
                <a:alphaOff val="0"/>
                <a:tint val="71000"/>
                <a:satMod val="112000"/>
              </a:schemeClr>
            </a:gs>
            <a:gs pos="53000">
              <a:schemeClr val="accent2">
                <a:hueOff val="457723"/>
                <a:satOff val="-8135"/>
                <a:lumOff val="262"/>
                <a:alphaOff val="0"/>
                <a:tint val="71000"/>
                <a:satMod val="112000"/>
              </a:schemeClr>
            </a:gs>
            <a:gs pos="68000">
              <a:schemeClr val="accent2">
                <a:hueOff val="457723"/>
                <a:satOff val="-8135"/>
                <a:lumOff val="262"/>
                <a:alphaOff val="0"/>
                <a:tint val="86000"/>
              </a:schemeClr>
            </a:gs>
            <a:gs pos="100000">
              <a:schemeClr val="accent2">
                <a:hueOff val="457723"/>
                <a:satOff val="-8135"/>
                <a:lumOff val="262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b="1" kern="1200" noProof="0" dirty="0" smtClean="0"/>
            <a:t>Développement de compétences de gestion d’une équipe innovante</a:t>
          </a:r>
          <a:endParaRPr lang="en-US" sz="1700" b="1" kern="1200" dirty="0"/>
        </a:p>
      </dsp:txBody>
      <dsp:txXfrm>
        <a:off x="2814163" y="20988"/>
        <a:ext cx="2571749" cy="1543050"/>
      </dsp:txXfrm>
    </dsp:sp>
    <dsp:sp modelId="{272A0123-7BA9-4BF7-B64E-EC73F2373B29}">
      <dsp:nvSpPr>
        <dsp:cNvPr id="0" name=""/>
        <dsp:cNvSpPr/>
      </dsp:nvSpPr>
      <dsp:spPr>
        <a:xfrm>
          <a:off x="5657849" y="23812"/>
          <a:ext cx="2571749" cy="1543050"/>
        </a:xfrm>
        <a:prstGeom prst="rect">
          <a:avLst/>
        </a:prstGeom>
        <a:gradFill rotWithShape="0">
          <a:gsLst>
            <a:gs pos="0">
              <a:schemeClr val="accent2">
                <a:hueOff val="915447"/>
                <a:satOff val="-16269"/>
                <a:lumOff val="523"/>
                <a:alphaOff val="0"/>
                <a:shade val="60000"/>
              </a:schemeClr>
            </a:gs>
            <a:gs pos="33000">
              <a:schemeClr val="accent2">
                <a:hueOff val="915447"/>
                <a:satOff val="-16269"/>
                <a:lumOff val="523"/>
                <a:alphaOff val="0"/>
                <a:tint val="86500"/>
              </a:schemeClr>
            </a:gs>
            <a:gs pos="46750">
              <a:schemeClr val="accent2">
                <a:hueOff val="915447"/>
                <a:satOff val="-16269"/>
                <a:lumOff val="523"/>
                <a:alphaOff val="0"/>
                <a:tint val="71000"/>
                <a:satMod val="112000"/>
              </a:schemeClr>
            </a:gs>
            <a:gs pos="53000">
              <a:schemeClr val="accent2">
                <a:hueOff val="915447"/>
                <a:satOff val="-16269"/>
                <a:lumOff val="523"/>
                <a:alphaOff val="0"/>
                <a:tint val="71000"/>
                <a:satMod val="112000"/>
              </a:schemeClr>
            </a:gs>
            <a:gs pos="68000">
              <a:schemeClr val="accent2">
                <a:hueOff val="915447"/>
                <a:satOff val="-16269"/>
                <a:lumOff val="523"/>
                <a:alphaOff val="0"/>
                <a:tint val="86000"/>
              </a:schemeClr>
            </a:gs>
            <a:gs pos="100000">
              <a:schemeClr val="accent2">
                <a:hueOff val="915447"/>
                <a:satOff val="-16269"/>
                <a:lumOff val="523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b="1" kern="1200" dirty="0" smtClean="0"/>
            <a:t>Valorisation du rôle de la communication dans un processus de changement</a:t>
          </a:r>
          <a:endParaRPr lang="en-US" sz="1700" b="1" kern="1200" dirty="0"/>
        </a:p>
      </dsp:txBody>
      <dsp:txXfrm>
        <a:off x="5657849" y="23812"/>
        <a:ext cx="2571749" cy="1543050"/>
      </dsp:txXfrm>
    </dsp:sp>
    <dsp:sp modelId="{264DA5E7-B5DC-4B64-BBBE-82EE9755EEC7}">
      <dsp:nvSpPr>
        <dsp:cNvPr id="0" name=""/>
        <dsp:cNvSpPr/>
      </dsp:nvSpPr>
      <dsp:spPr>
        <a:xfrm>
          <a:off x="0" y="1824037"/>
          <a:ext cx="2571749" cy="1543050"/>
        </a:xfrm>
        <a:prstGeom prst="rect">
          <a:avLst/>
        </a:prstGeom>
        <a:gradFill rotWithShape="0">
          <a:gsLst>
            <a:gs pos="0">
              <a:schemeClr val="accent2">
                <a:hueOff val="1373170"/>
                <a:satOff val="-24404"/>
                <a:lumOff val="785"/>
                <a:alphaOff val="0"/>
                <a:shade val="60000"/>
              </a:schemeClr>
            </a:gs>
            <a:gs pos="33000">
              <a:schemeClr val="accent2">
                <a:hueOff val="1373170"/>
                <a:satOff val="-24404"/>
                <a:lumOff val="785"/>
                <a:alphaOff val="0"/>
                <a:tint val="86500"/>
              </a:schemeClr>
            </a:gs>
            <a:gs pos="46750">
              <a:schemeClr val="accent2">
                <a:hueOff val="1373170"/>
                <a:satOff val="-24404"/>
                <a:lumOff val="785"/>
                <a:alphaOff val="0"/>
                <a:tint val="71000"/>
                <a:satMod val="112000"/>
              </a:schemeClr>
            </a:gs>
            <a:gs pos="53000">
              <a:schemeClr val="accent2">
                <a:hueOff val="1373170"/>
                <a:satOff val="-24404"/>
                <a:lumOff val="785"/>
                <a:alphaOff val="0"/>
                <a:tint val="71000"/>
                <a:satMod val="112000"/>
              </a:schemeClr>
            </a:gs>
            <a:gs pos="68000">
              <a:schemeClr val="accent2">
                <a:hueOff val="1373170"/>
                <a:satOff val="-24404"/>
                <a:lumOff val="785"/>
                <a:alphaOff val="0"/>
                <a:tint val="86000"/>
              </a:schemeClr>
            </a:gs>
            <a:gs pos="100000">
              <a:schemeClr val="accent2">
                <a:hueOff val="1373170"/>
                <a:satOff val="-24404"/>
                <a:lumOff val="785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b="1" kern="1200" noProof="0" dirty="0" smtClean="0"/>
            <a:t>Elaboration de démarches et d’outils d’accompagnement</a:t>
          </a:r>
          <a:endParaRPr lang="fr-FR" sz="1700" b="1" kern="1200" noProof="0" dirty="0"/>
        </a:p>
      </dsp:txBody>
      <dsp:txXfrm>
        <a:off x="0" y="1824037"/>
        <a:ext cx="2571749" cy="1543050"/>
      </dsp:txXfrm>
    </dsp:sp>
    <dsp:sp modelId="{0F6480DD-9614-415E-BF10-0F0E55A9E96F}">
      <dsp:nvSpPr>
        <dsp:cNvPr id="0" name=""/>
        <dsp:cNvSpPr/>
      </dsp:nvSpPr>
      <dsp:spPr>
        <a:xfrm>
          <a:off x="2828925" y="1824037"/>
          <a:ext cx="2571749" cy="1543050"/>
        </a:xfrm>
        <a:prstGeom prst="rect">
          <a:avLst/>
        </a:prstGeom>
        <a:gradFill rotWithShape="0">
          <a:gsLst>
            <a:gs pos="0">
              <a:schemeClr val="accent2">
                <a:hueOff val="1830893"/>
                <a:satOff val="-32539"/>
                <a:lumOff val="1046"/>
                <a:alphaOff val="0"/>
                <a:shade val="60000"/>
              </a:schemeClr>
            </a:gs>
            <a:gs pos="33000">
              <a:schemeClr val="accent2">
                <a:hueOff val="1830893"/>
                <a:satOff val="-32539"/>
                <a:lumOff val="1046"/>
                <a:alphaOff val="0"/>
                <a:tint val="86500"/>
              </a:schemeClr>
            </a:gs>
            <a:gs pos="46750">
              <a:schemeClr val="accent2">
                <a:hueOff val="1830893"/>
                <a:satOff val="-32539"/>
                <a:lumOff val="1046"/>
                <a:alphaOff val="0"/>
                <a:tint val="71000"/>
                <a:satMod val="112000"/>
              </a:schemeClr>
            </a:gs>
            <a:gs pos="53000">
              <a:schemeClr val="accent2">
                <a:hueOff val="1830893"/>
                <a:satOff val="-32539"/>
                <a:lumOff val="1046"/>
                <a:alphaOff val="0"/>
                <a:tint val="71000"/>
                <a:satMod val="112000"/>
              </a:schemeClr>
            </a:gs>
            <a:gs pos="68000">
              <a:schemeClr val="accent2">
                <a:hueOff val="1830893"/>
                <a:satOff val="-32539"/>
                <a:lumOff val="1046"/>
                <a:alphaOff val="0"/>
                <a:tint val="86000"/>
              </a:schemeClr>
            </a:gs>
            <a:gs pos="100000">
              <a:schemeClr val="accent2">
                <a:hueOff val="1830893"/>
                <a:satOff val="-32539"/>
                <a:lumOff val="1046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b="1" kern="1200" noProof="0" dirty="0" smtClean="0"/>
            <a:t>Affinement de ses compétences pédagogiques</a:t>
          </a:r>
          <a:endParaRPr lang="fr-FR" sz="1700" b="1" kern="1200" noProof="0" dirty="0"/>
        </a:p>
      </dsp:txBody>
      <dsp:txXfrm>
        <a:off x="2828925" y="1824037"/>
        <a:ext cx="2571749" cy="1543050"/>
      </dsp:txXfrm>
    </dsp:sp>
    <dsp:sp modelId="{CAA0A2AD-350E-44CB-BF75-76FCF1EAE3DB}">
      <dsp:nvSpPr>
        <dsp:cNvPr id="0" name=""/>
        <dsp:cNvSpPr/>
      </dsp:nvSpPr>
      <dsp:spPr>
        <a:xfrm>
          <a:off x="5657849" y="1824037"/>
          <a:ext cx="2571749" cy="1543050"/>
        </a:xfrm>
        <a:prstGeom prst="rect">
          <a:avLst/>
        </a:prstGeom>
        <a:gradFill rotWithShape="0">
          <a:gsLst>
            <a:gs pos="0">
              <a:schemeClr val="accent2">
                <a:hueOff val="2288616"/>
                <a:satOff val="-40673"/>
                <a:lumOff val="1308"/>
                <a:alphaOff val="0"/>
                <a:shade val="60000"/>
              </a:schemeClr>
            </a:gs>
            <a:gs pos="33000">
              <a:schemeClr val="accent2">
                <a:hueOff val="2288616"/>
                <a:satOff val="-40673"/>
                <a:lumOff val="1308"/>
                <a:alphaOff val="0"/>
                <a:tint val="86500"/>
              </a:schemeClr>
            </a:gs>
            <a:gs pos="46750">
              <a:schemeClr val="accent2">
                <a:hueOff val="2288616"/>
                <a:satOff val="-40673"/>
                <a:lumOff val="1308"/>
                <a:alphaOff val="0"/>
                <a:tint val="71000"/>
                <a:satMod val="112000"/>
              </a:schemeClr>
            </a:gs>
            <a:gs pos="53000">
              <a:schemeClr val="accent2">
                <a:hueOff val="2288616"/>
                <a:satOff val="-40673"/>
                <a:lumOff val="1308"/>
                <a:alphaOff val="0"/>
                <a:tint val="71000"/>
                <a:satMod val="112000"/>
              </a:schemeClr>
            </a:gs>
            <a:gs pos="68000">
              <a:schemeClr val="accent2">
                <a:hueOff val="2288616"/>
                <a:satOff val="-40673"/>
                <a:lumOff val="1308"/>
                <a:alphaOff val="0"/>
                <a:tint val="86000"/>
              </a:schemeClr>
            </a:gs>
            <a:gs pos="100000">
              <a:schemeClr val="accent2">
                <a:hueOff val="2288616"/>
                <a:satOff val="-40673"/>
                <a:lumOff val="1308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b="1" kern="1200" noProof="0" dirty="0" smtClean="0"/>
            <a:t>Prise en compte des dimensions éthiques dans l’exercice du métier de coordinateur et de responsable de cycle</a:t>
          </a:r>
          <a:endParaRPr lang="fr-FR" sz="1700" b="1" kern="1200" noProof="0" dirty="0"/>
        </a:p>
      </dsp:txBody>
      <dsp:txXfrm>
        <a:off x="5657849" y="1824037"/>
        <a:ext cx="2571749" cy="1543050"/>
      </dsp:txXfrm>
    </dsp:sp>
    <dsp:sp modelId="{393EF614-8FA7-4046-8AF1-3EB95B38D662}">
      <dsp:nvSpPr>
        <dsp:cNvPr id="0" name=""/>
        <dsp:cNvSpPr/>
      </dsp:nvSpPr>
      <dsp:spPr>
        <a:xfrm>
          <a:off x="2828925" y="3624262"/>
          <a:ext cx="2571749" cy="1543050"/>
        </a:xfrm>
        <a:prstGeom prst="rect">
          <a:avLst/>
        </a:prstGeom>
        <a:gradFill rotWithShape="0">
          <a:gsLst>
            <a:gs pos="0">
              <a:schemeClr val="accent2">
                <a:hueOff val="2746340"/>
                <a:satOff val="-48808"/>
                <a:lumOff val="1569"/>
                <a:alphaOff val="0"/>
                <a:shade val="60000"/>
              </a:schemeClr>
            </a:gs>
            <a:gs pos="33000">
              <a:schemeClr val="accent2">
                <a:hueOff val="2746340"/>
                <a:satOff val="-48808"/>
                <a:lumOff val="1569"/>
                <a:alphaOff val="0"/>
                <a:tint val="86500"/>
              </a:schemeClr>
            </a:gs>
            <a:gs pos="46750">
              <a:schemeClr val="accent2">
                <a:hueOff val="2746340"/>
                <a:satOff val="-48808"/>
                <a:lumOff val="1569"/>
                <a:alphaOff val="0"/>
                <a:tint val="71000"/>
                <a:satMod val="112000"/>
              </a:schemeClr>
            </a:gs>
            <a:gs pos="53000">
              <a:schemeClr val="accent2">
                <a:hueOff val="2746340"/>
                <a:satOff val="-48808"/>
                <a:lumOff val="1569"/>
                <a:alphaOff val="0"/>
                <a:tint val="71000"/>
                <a:satMod val="112000"/>
              </a:schemeClr>
            </a:gs>
            <a:gs pos="68000">
              <a:schemeClr val="accent2">
                <a:hueOff val="2746340"/>
                <a:satOff val="-48808"/>
                <a:lumOff val="1569"/>
                <a:alphaOff val="0"/>
                <a:tint val="86000"/>
              </a:schemeClr>
            </a:gs>
            <a:gs pos="100000">
              <a:schemeClr val="accent2">
                <a:hueOff val="2746340"/>
                <a:satOff val="-48808"/>
                <a:lumOff val="1569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b="1" kern="1200" noProof="0" dirty="0" smtClean="0"/>
            <a:t>Acquisition de savoir-faire en lien avec la recherche-action dans un milieu scolaire</a:t>
          </a:r>
          <a:endParaRPr lang="fr-FR" sz="1700" b="1" kern="1200" noProof="0" dirty="0"/>
        </a:p>
      </dsp:txBody>
      <dsp:txXfrm>
        <a:off x="2828925" y="3624262"/>
        <a:ext cx="2571749" cy="1543050"/>
      </dsp:txXfrm>
    </dsp:sp>
  </dsp:spTree>
</dsp:drawing>
</file>

<file path=ppt/diagrams/drawing2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F81A59C-B43B-45BB-B185-159D5D14340B}">
      <dsp:nvSpPr>
        <dsp:cNvPr id="0" name=""/>
        <dsp:cNvSpPr/>
      </dsp:nvSpPr>
      <dsp:spPr>
        <a:xfrm>
          <a:off x="0" y="98677"/>
          <a:ext cx="8229600" cy="58134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Engagement humain et professionnel des différents membres de l’équipe RAR</a:t>
          </a:r>
          <a:endParaRPr lang="en-US" sz="1500" kern="1200" dirty="0"/>
        </a:p>
      </dsp:txBody>
      <dsp:txXfrm>
        <a:off x="0" y="98677"/>
        <a:ext cx="8229600" cy="581343"/>
      </dsp:txXfrm>
    </dsp:sp>
    <dsp:sp modelId="{D54B0C59-F308-4F38-93D5-0C5958C750A5}">
      <dsp:nvSpPr>
        <dsp:cNvPr id="0" name=""/>
        <dsp:cNvSpPr/>
      </dsp:nvSpPr>
      <dsp:spPr>
        <a:xfrm>
          <a:off x="0" y="723221"/>
          <a:ext cx="8229600" cy="58134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« L’élève est avant tout un Etre en marche, la difficulté est un accident de parcours »</a:t>
          </a:r>
          <a:endParaRPr lang="en-US" sz="1500" kern="1200" dirty="0"/>
        </a:p>
      </dsp:txBody>
      <dsp:txXfrm>
        <a:off x="0" y="723221"/>
        <a:ext cx="8229600" cy="581343"/>
      </dsp:txXfrm>
    </dsp:sp>
    <dsp:sp modelId="{77DB8565-A71C-4DF5-9E35-34408C7C4E63}">
      <dsp:nvSpPr>
        <dsp:cNvPr id="0" name=""/>
        <dsp:cNvSpPr/>
      </dsp:nvSpPr>
      <dsp:spPr>
        <a:xfrm>
          <a:off x="0" y="1347765"/>
          <a:ext cx="8229600" cy="58134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Travail de concertation au sein des équipes (Chercheurs-EC, EC, EC-GIP, GIP)</a:t>
          </a:r>
          <a:endParaRPr lang="en-US" sz="1500" kern="1200" dirty="0"/>
        </a:p>
      </dsp:txBody>
      <dsp:txXfrm>
        <a:off x="0" y="1347765"/>
        <a:ext cx="8229600" cy="581343"/>
      </dsp:txXfrm>
    </dsp:sp>
    <dsp:sp modelId="{1668B89A-0B15-4854-AE1C-7979DD060783}">
      <dsp:nvSpPr>
        <dsp:cNvPr id="0" name=""/>
        <dsp:cNvSpPr/>
      </dsp:nvSpPr>
      <dsp:spPr>
        <a:xfrm>
          <a:off x="0" y="1972309"/>
          <a:ext cx="8229600" cy="58134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Réflexion sur l’action en cours</a:t>
          </a:r>
          <a:endParaRPr lang="en-US" sz="1500" kern="1200" dirty="0"/>
        </a:p>
      </dsp:txBody>
      <dsp:txXfrm>
        <a:off x="0" y="1972309"/>
        <a:ext cx="8229600" cy="581343"/>
      </dsp:txXfrm>
    </dsp:sp>
    <dsp:sp modelId="{A03CF5FF-9036-409C-8A77-1A5ACE744CAE}">
      <dsp:nvSpPr>
        <dsp:cNvPr id="0" name=""/>
        <dsp:cNvSpPr/>
      </dsp:nvSpPr>
      <dsp:spPr>
        <a:xfrm>
          <a:off x="0" y="2596852"/>
          <a:ext cx="8229600" cy="58134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Evaluation et ajustement continus</a:t>
          </a:r>
          <a:endParaRPr lang="en-US" sz="1500" kern="1200" dirty="0"/>
        </a:p>
      </dsp:txBody>
      <dsp:txXfrm>
        <a:off x="0" y="2596852"/>
        <a:ext cx="8229600" cy="581343"/>
      </dsp:txXfrm>
    </dsp:sp>
    <dsp:sp modelId="{AB215708-141B-4212-B39F-B2B9EFE59FA0}">
      <dsp:nvSpPr>
        <dsp:cNvPr id="0" name=""/>
        <dsp:cNvSpPr/>
      </dsp:nvSpPr>
      <dsp:spPr>
        <a:xfrm>
          <a:off x="0" y="3221396"/>
          <a:ext cx="8229600" cy="58134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Valorisation du rôle de chaque partenaire éducatif (parents, responsables, enseignants, élèves)</a:t>
          </a:r>
          <a:endParaRPr lang="en-US" sz="1500" kern="1200" dirty="0"/>
        </a:p>
      </dsp:txBody>
      <dsp:txXfrm>
        <a:off x="0" y="3221396"/>
        <a:ext cx="8229600" cy="581343"/>
      </dsp:txXfrm>
    </dsp:sp>
    <dsp:sp modelId="{EFF97807-FA33-4B95-B2EB-692956BE5916}">
      <dsp:nvSpPr>
        <dsp:cNvPr id="0" name=""/>
        <dsp:cNvSpPr/>
      </dsp:nvSpPr>
      <dsp:spPr>
        <a:xfrm>
          <a:off x="0" y="3845940"/>
          <a:ext cx="8229600" cy="58134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Formalisation du travail réalisé</a:t>
          </a:r>
          <a:endParaRPr lang="en-US" sz="1500" kern="1200" dirty="0"/>
        </a:p>
      </dsp:txBody>
      <dsp:txXfrm>
        <a:off x="0" y="3845940"/>
        <a:ext cx="8229600" cy="58134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B9CEBE-656A-4F79-ABCA-66650D207948}">
      <dsp:nvSpPr>
        <dsp:cNvPr id="0" name=""/>
        <dsp:cNvSpPr/>
      </dsp:nvSpPr>
      <dsp:spPr>
        <a:xfrm>
          <a:off x="0" y="0"/>
          <a:ext cx="2514599" cy="6084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5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5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5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5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b="1" kern="1200" dirty="0" smtClean="0">
              <a:solidFill>
                <a:schemeClr val="bg1"/>
              </a:solidFill>
            </a:rPr>
            <a:t>Etapes</a:t>
          </a:r>
          <a:endParaRPr lang="en-US" sz="2600" b="1" kern="1200" dirty="0">
            <a:solidFill>
              <a:schemeClr val="bg1"/>
            </a:solidFill>
          </a:endParaRPr>
        </a:p>
      </dsp:txBody>
      <dsp:txXfrm>
        <a:off x="0" y="0"/>
        <a:ext cx="2514599" cy="60840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B9CEBE-656A-4F79-ABCA-66650D207948}">
      <dsp:nvSpPr>
        <dsp:cNvPr id="0" name=""/>
        <dsp:cNvSpPr/>
      </dsp:nvSpPr>
      <dsp:spPr>
        <a:xfrm>
          <a:off x="0" y="6299"/>
          <a:ext cx="2590800" cy="4446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5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5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5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5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solidFill>
                <a:schemeClr val="bg1"/>
              </a:solidFill>
            </a:rPr>
            <a:t>Actions </a:t>
          </a:r>
          <a:r>
            <a:rPr lang="en-US" sz="1900" b="1" kern="1200" dirty="0" err="1" smtClean="0">
              <a:solidFill>
                <a:schemeClr val="bg1"/>
              </a:solidFill>
            </a:rPr>
            <a:t>menées</a:t>
          </a:r>
          <a:endParaRPr lang="en-US" sz="1900" b="1" kern="1200" dirty="0">
            <a:solidFill>
              <a:schemeClr val="bg1"/>
            </a:solidFill>
          </a:endParaRPr>
        </a:p>
      </dsp:txBody>
      <dsp:txXfrm>
        <a:off x="0" y="6299"/>
        <a:ext cx="2590800" cy="44460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FA5E8A1-4A60-4DEC-B019-A4DF1951609F}">
      <dsp:nvSpPr>
        <dsp:cNvPr id="0" name=""/>
        <dsp:cNvSpPr/>
      </dsp:nvSpPr>
      <dsp:spPr>
        <a:xfrm>
          <a:off x="1518487" y="989"/>
          <a:ext cx="1092770" cy="710300"/>
        </a:xfrm>
        <a:prstGeom prst="roundRect">
          <a:avLst/>
        </a:prstGeom>
        <a:solidFill>
          <a:srgbClr val="EA7C8C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</a:rPr>
            <a:t>Point de d</a:t>
          </a:r>
          <a:r>
            <a:rPr lang="fr-FR" sz="1600" b="1" kern="1200" dirty="0" smtClean="0">
              <a:solidFill>
                <a:schemeClr val="bg1"/>
              </a:solidFill>
            </a:rPr>
            <a:t>épart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1518487" y="989"/>
        <a:ext cx="1092770" cy="710300"/>
      </dsp:txXfrm>
    </dsp:sp>
    <dsp:sp modelId="{A89EA835-3CBE-4328-86EF-227FB4ECDA5E}">
      <dsp:nvSpPr>
        <dsp:cNvPr id="0" name=""/>
        <dsp:cNvSpPr/>
      </dsp:nvSpPr>
      <dsp:spPr>
        <a:xfrm>
          <a:off x="180097" y="267855"/>
          <a:ext cx="3351720" cy="3351720"/>
        </a:xfrm>
        <a:custGeom>
          <a:avLst/>
          <a:gdLst/>
          <a:ahLst/>
          <a:cxnLst/>
          <a:rect l="0" t="0" r="0" b="0"/>
          <a:pathLst>
            <a:path>
              <a:moveTo>
                <a:pt x="2439528" y="184110"/>
              </a:moveTo>
              <a:arcTo wR="1675860" hR="1675860" stAng="17826550" swAng="1913211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24AC31-31D9-4E85-BED7-D3D65892D960}">
      <dsp:nvSpPr>
        <dsp:cNvPr id="0" name=""/>
        <dsp:cNvSpPr/>
      </dsp:nvSpPr>
      <dsp:spPr>
        <a:xfrm>
          <a:off x="2728587" y="1088543"/>
          <a:ext cx="1575228" cy="787112"/>
        </a:xfrm>
        <a:prstGeom prst="roundRect">
          <a:avLst/>
        </a:prstGeom>
        <a:solidFill>
          <a:srgbClr val="B359A0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chemeClr val="bg1"/>
              </a:solidFill>
            </a:rPr>
            <a:t>Clarification de la situation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2728587" y="1088543"/>
        <a:ext cx="1575228" cy="787112"/>
      </dsp:txXfrm>
    </dsp:sp>
    <dsp:sp modelId="{D36BF7BC-2536-494E-BDD6-F45FE0B4DCE6}">
      <dsp:nvSpPr>
        <dsp:cNvPr id="0" name=""/>
        <dsp:cNvSpPr/>
      </dsp:nvSpPr>
      <dsp:spPr>
        <a:xfrm>
          <a:off x="270012" y="406056"/>
          <a:ext cx="3351720" cy="3351720"/>
        </a:xfrm>
        <a:custGeom>
          <a:avLst/>
          <a:gdLst/>
          <a:ahLst/>
          <a:cxnLst/>
          <a:rect l="0" t="0" r="0" b="0"/>
          <a:pathLst>
            <a:path>
              <a:moveTo>
                <a:pt x="3339505" y="1473887"/>
              </a:moveTo>
              <a:arcTo wR="1675860" hR="1675860" stAng="21184678" swAng="871033"/>
            </a:path>
          </a:pathLst>
        </a:custGeom>
        <a:noFill/>
        <a:ln w="9525" cap="flat" cmpd="sng" algn="ctr">
          <a:solidFill>
            <a:schemeClr val="accent3">
              <a:hueOff val="-323513"/>
              <a:satOff val="8277"/>
              <a:lumOff val="314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B88EE4-9D6F-4B38-B056-740D55D1D086}">
      <dsp:nvSpPr>
        <dsp:cNvPr id="0" name=""/>
        <dsp:cNvSpPr/>
      </dsp:nvSpPr>
      <dsp:spPr>
        <a:xfrm>
          <a:off x="2687212" y="2307702"/>
          <a:ext cx="1622032" cy="710300"/>
        </a:xfrm>
        <a:prstGeom prst="roundRect">
          <a:avLst/>
        </a:prstGeom>
        <a:solidFill>
          <a:srgbClr val="7030A0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chemeClr val="bg1"/>
              </a:solidFill>
            </a:rPr>
            <a:t>Planification de l’action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2687212" y="2307702"/>
        <a:ext cx="1622032" cy="710300"/>
      </dsp:txXfrm>
    </dsp:sp>
    <dsp:sp modelId="{2A0F2B89-DE6B-48BF-BD85-28891761FC0E}">
      <dsp:nvSpPr>
        <dsp:cNvPr id="0" name=""/>
        <dsp:cNvSpPr/>
      </dsp:nvSpPr>
      <dsp:spPr>
        <a:xfrm>
          <a:off x="150882" y="510236"/>
          <a:ext cx="3351720" cy="3351720"/>
        </a:xfrm>
        <a:custGeom>
          <a:avLst/>
          <a:gdLst/>
          <a:ahLst/>
          <a:cxnLst/>
          <a:rect l="0" t="0" r="0" b="0"/>
          <a:pathLst>
            <a:path>
              <a:moveTo>
                <a:pt x="3127404" y="2513431"/>
              </a:moveTo>
              <a:arcTo wR="1675860" hR="1675860" stAng="1799150" swAng="1321744"/>
            </a:path>
          </a:pathLst>
        </a:custGeom>
        <a:noFill/>
        <a:ln w="9525" cap="flat" cmpd="sng" algn="ctr">
          <a:solidFill>
            <a:schemeClr val="accent3">
              <a:hueOff val="-647026"/>
              <a:satOff val="16555"/>
              <a:lumOff val="627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D3AC0A-4798-417C-A350-08C9B9E7B0EA}">
      <dsp:nvSpPr>
        <dsp:cNvPr id="0" name=""/>
        <dsp:cNvSpPr/>
      </dsp:nvSpPr>
      <dsp:spPr>
        <a:xfrm>
          <a:off x="1276738" y="3352709"/>
          <a:ext cx="1576266" cy="710300"/>
        </a:xfrm>
        <a:prstGeom prst="roundRect">
          <a:avLst/>
        </a:prstGeom>
        <a:solidFill>
          <a:srgbClr val="0070C0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chemeClr val="bg1"/>
              </a:solidFill>
            </a:rPr>
            <a:t>Application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1276738" y="3352709"/>
        <a:ext cx="1576266" cy="710300"/>
      </dsp:txXfrm>
    </dsp:sp>
    <dsp:sp modelId="{3FFA9D05-FB28-442C-8F7F-86D07DCAABF9}">
      <dsp:nvSpPr>
        <dsp:cNvPr id="0" name=""/>
        <dsp:cNvSpPr/>
      </dsp:nvSpPr>
      <dsp:spPr>
        <a:xfrm>
          <a:off x="1083552" y="1053965"/>
          <a:ext cx="3351720" cy="3351720"/>
        </a:xfrm>
        <a:custGeom>
          <a:avLst/>
          <a:gdLst/>
          <a:ahLst/>
          <a:cxnLst/>
          <a:rect l="0" t="0" r="0" b="0"/>
          <a:pathLst>
            <a:path>
              <a:moveTo>
                <a:pt x="190766" y="2452392"/>
              </a:moveTo>
              <a:arcTo wR="1675860" hR="1675860" stAng="9143738" swAng="1051467"/>
            </a:path>
          </a:pathLst>
        </a:custGeom>
        <a:noFill/>
        <a:ln w="9525" cap="flat" cmpd="sng" algn="ctr">
          <a:solidFill>
            <a:schemeClr val="accent3">
              <a:hueOff val="-970539"/>
              <a:satOff val="24832"/>
              <a:lumOff val="941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4BA3B6-7D04-4695-9CF7-0CCFCED1CA96}">
      <dsp:nvSpPr>
        <dsp:cNvPr id="0" name=""/>
        <dsp:cNvSpPr/>
      </dsp:nvSpPr>
      <dsp:spPr>
        <a:xfrm>
          <a:off x="94928" y="2307706"/>
          <a:ext cx="1499521" cy="710300"/>
        </a:xfrm>
        <a:prstGeom prst="roundRect">
          <a:avLst/>
        </a:prstGeom>
        <a:solidFill>
          <a:srgbClr val="1C80F8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chemeClr val="bg1"/>
              </a:solidFill>
            </a:rPr>
            <a:t>Evaluation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94928" y="2307706"/>
        <a:ext cx="1499521" cy="710300"/>
      </dsp:txXfrm>
    </dsp:sp>
    <dsp:sp modelId="{BF5919F5-0E03-40BE-B3FC-18E529CEA26E}">
      <dsp:nvSpPr>
        <dsp:cNvPr id="0" name=""/>
        <dsp:cNvSpPr/>
      </dsp:nvSpPr>
      <dsp:spPr>
        <a:xfrm>
          <a:off x="346721" y="-421586"/>
          <a:ext cx="3351720" cy="3351720"/>
        </a:xfrm>
        <a:custGeom>
          <a:avLst/>
          <a:gdLst/>
          <a:ahLst/>
          <a:cxnLst/>
          <a:rect l="0" t="0" r="0" b="0"/>
          <a:pathLst>
            <a:path>
              <a:moveTo>
                <a:pt x="368403" y="2724223"/>
              </a:moveTo>
              <a:arcTo wR="1675860" hR="1675860" stAng="8476570" swAng="1317090"/>
            </a:path>
          </a:pathLst>
        </a:custGeom>
        <a:noFill/>
        <a:ln w="9525" cap="flat" cmpd="sng" algn="ctr">
          <a:solidFill>
            <a:schemeClr val="accent3">
              <a:hueOff val="-1294052"/>
              <a:satOff val="33110"/>
              <a:lumOff val="1254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0E6BF2-1325-4125-A6CC-1E9655FC8F0A}">
      <dsp:nvSpPr>
        <dsp:cNvPr id="0" name=""/>
        <dsp:cNvSpPr/>
      </dsp:nvSpPr>
      <dsp:spPr>
        <a:xfrm>
          <a:off x="67149" y="656500"/>
          <a:ext cx="1092770" cy="1075139"/>
        </a:xfrm>
        <a:prstGeom prst="roundRect">
          <a:avLst/>
        </a:prstGeom>
        <a:gradFill rotWithShape="0">
          <a:gsLst>
            <a:gs pos="0">
              <a:schemeClr val="accent3">
                <a:hueOff val="-1617565"/>
                <a:satOff val="41387"/>
                <a:lumOff val="1568"/>
                <a:alphaOff val="0"/>
                <a:shade val="60000"/>
              </a:schemeClr>
            </a:gs>
            <a:gs pos="33000">
              <a:schemeClr val="accent3">
                <a:hueOff val="-1617565"/>
                <a:satOff val="41387"/>
                <a:lumOff val="1568"/>
                <a:alphaOff val="0"/>
                <a:tint val="86500"/>
              </a:schemeClr>
            </a:gs>
            <a:gs pos="46750">
              <a:schemeClr val="accent3">
                <a:hueOff val="-1617565"/>
                <a:satOff val="41387"/>
                <a:lumOff val="1568"/>
                <a:alphaOff val="0"/>
                <a:tint val="71000"/>
                <a:satMod val="112000"/>
              </a:schemeClr>
            </a:gs>
            <a:gs pos="53000">
              <a:schemeClr val="accent3">
                <a:hueOff val="-1617565"/>
                <a:satOff val="41387"/>
                <a:lumOff val="1568"/>
                <a:alphaOff val="0"/>
                <a:tint val="71000"/>
                <a:satMod val="112000"/>
              </a:schemeClr>
            </a:gs>
            <a:gs pos="68000">
              <a:schemeClr val="accent3">
                <a:hueOff val="-1617565"/>
                <a:satOff val="41387"/>
                <a:lumOff val="1568"/>
                <a:alphaOff val="0"/>
                <a:tint val="86000"/>
              </a:schemeClr>
            </a:gs>
            <a:gs pos="100000">
              <a:schemeClr val="accent3">
                <a:hueOff val="-1617565"/>
                <a:satOff val="41387"/>
                <a:lumOff val="1568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chemeClr val="bg1"/>
              </a:solidFill>
            </a:rPr>
            <a:t>Partage du savoir généré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67149" y="656500"/>
        <a:ext cx="1092770" cy="1075139"/>
      </dsp:txXfrm>
    </dsp:sp>
    <dsp:sp modelId="{A9B3A714-9ED4-4B95-9F1E-C5687592EE00}">
      <dsp:nvSpPr>
        <dsp:cNvPr id="0" name=""/>
        <dsp:cNvSpPr/>
      </dsp:nvSpPr>
      <dsp:spPr>
        <a:xfrm>
          <a:off x="389012" y="356139"/>
          <a:ext cx="3351720" cy="3351720"/>
        </a:xfrm>
        <a:custGeom>
          <a:avLst/>
          <a:gdLst/>
          <a:ahLst/>
          <a:cxnLst/>
          <a:rect l="0" t="0" r="0" b="0"/>
          <a:pathLst>
            <a:path>
              <a:moveTo>
                <a:pt x="722303" y="297732"/>
              </a:moveTo>
              <a:arcTo wR="1675860" hR="1675860" stAng="14119188" swAng="929667"/>
            </a:path>
          </a:pathLst>
        </a:custGeom>
        <a:noFill/>
        <a:ln w="9525" cap="flat" cmpd="sng" algn="ctr">
          <a:solidFill>
            <a:schemeClr val="accent3">
              <a:hueOff val="-1617565"/>
              <a:satOff val="41387"/>
              <a:lumOff val="1568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B9CEBE-656A-4F79-ABCA-66650D207948}">
      <dsp:nvSpPr>
        <dsp:cNvPr id="0" name=""/>
        <dsp:cNvSpPr/>
      </dsp:nvSpPr>
      <dsp:spPr>
        <a:xfrm>
          <a:off x="0" y="48276"/>
          <a:ext cx="3581400" cy="863951"/>
        </a:xfrm>
        <a:prstGeom prst="roundRect">
          <a:avLst/>
        </a:prstGeom>
        <a:solidFill>
          <a:srgbClr val="B359A0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chemeClr val="bg1"/>
              </a:solidFill>
            </a:rPr>
            <a:t>Concertation chercheurs- EC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0" y="48276"/>
        <a:ext cx="3581400" cy="863951"/>
      </dsp:txXfrm>
    </dsp:sp>
    <dsp:sp modelId="{1AC9753B-BF06-40A3-8089-74C363049DDD}">
      <dsp:nvSpPr>
        <dsp:cNvPr id="0" name=""/>
        <dsp:cNvSpPr/>
      </dsp:nvSpPr>
      <dsp:spPr>
        <a:xfrm>
          <a:off x="0" y="972708"/>
          <a:ext cx="3581400" cy="863951"/>
        </a:xfrm>
        <a:prstGeom prst="roundRect">
          <a:avLst/>
        </a:prstGeom>
        <a:solidFill>
          <a:srgbClr val="B359A0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chemeClr val="bg1"/>
              </a:solidFill>
            </a:rPr>
            <a:t>Concertation EC- GIP 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0" y="972708"/>
        <a:ext cx="3581400" cy="863951"/>
      </dsp:txXfrm>
    </dsp:sp>
    <dsp:sp modelId="{15A0F4FD-5266-4406-9265-7B9567E9586F}">
      <dsp:nvSpPr>
        <dsp:cNvPr id="0" name=""/>
        <dsp:cNvSpPr/>
      </dsp:nvSpPr>
      <dsp:spPr>
        <a:xfrm>
          <a:off x="0" y="1897140"/>
          <a:ext cx="3581400" cy="863951"/>
        </a:xfrm>
        <a:prstGeom prst="roundRect">
          <a:avLst/>
        </a:prstGeom>
        <a:solidFill>
          <a:srgbClr val="B359A0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solidFill>
                <a:schemeClr val="bg1"/>
              </a:solidFill>
            </a:rPr>
            <a:t>Exploration des bulletins scolaires </a:t>
          </a:r>
          <a:endParaRPr lang="en-US" sz="1400" kern="1200" dirty="0">
            <a:solidFill>
              <a:schemeClr val="bg1"/>
            </a:solidFill>
          </a:endParaRPr>
        </a:p>
      </dsp:txBody>
      <dsp:txXfrm>
        <a:off x="0" y="1897140"/>
        <a:ext cx="3581400" cy="863951"/>
      </dsp:txXfrm>
    </dsp:sp>
    <dsp:sp modelId="{82CCB2BA-8AD3-4DFC-B616-159BAE72E49A}">
      <dsp:nvSpPr>
        <dsp:cNvPr id="0" name=""/>
        <dsp:cNvSpPr/>
      </dsp:nvSpPr>
      <dsp:spPr>
        <a:xfrm>
          <a:off x="0" y="2821571"/>
          <a:ext cx="3581400" cy="863951"/>
        </a:xfrm>
        <a:prstGeom prst="roundRect">
          <a:avLst/>
        </a:prstGeom>
        <a:solidFill>
          <a:srgbClr val="B359A0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chemeClr val="bg1"/>
              </a:solidFill>
            </a:rPr>
            <a:t>Observation de classes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0" y="2821571"/>
        <a:ext cx="3581400" cy="863951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B9CEBE-656A-4F79-ABCA-66650D207948}">
      <dsp:nvSpPr>
        <dsp:cNvPr id="0" name=""/>
        <dsp:cNvSpPr/>
      </dsp:nvSpPr>
      <dsp:spPr>
        <a:xfrm>
          <a:off x="0" y="0"/>
          <a:ext cx="2514599" cy="6084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5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5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5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5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b="1" kern="1200" dirty="0" smtClean="0">
              <a:solidFill>
                <a:schemeClr val="bg1"/>
              </a:solidFill>
            </a:rPr>
            <a:t>Etapes</a:t>
          </a:r>
          <a:endParaRPr lang="en-US" sz="2600" b="1" kern="1200" dirty="0">
            <a:solidFill>
              <a:schemeClr val="bg1"/>
            </a:solidFill>
          </a:endParaRPr>
        </a:p>
      </dsp:txBody>
      <dsp:txXfrm>
        <a:off x="0" y="0"/>
        <a:ext cx="2514599" cy="60840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B9CEBE-656A-4F79-ABCA-66650D207948}">
      <dsp:nvSpPr>
        <dsp:cNvPr id="0" name=""/>
        <dsp:cNvSpPr/>
      </dsp:nvSpPr>
      <dsp:spPr>
        <a:xfrm>
          <a:off x="0" y="6299"/>
          <a:ext cx="2057400" cy="4446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5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5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5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5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solidFill>
                <a:schemeClr val="bg1"/>
              </a:solidFill>
            </a:rPr>
            <a:t>Méthodes</a:t>
          </a:r>
          <a:endParaRPr lang="en-US" sz="1900" b="1" kern="1200" dirty="0">
            <a:solidFill>
              <a:schemeClr val="bg1"/>
            </a:solidFill>
          </a:endParaRPr>
        </a:p>
      </dsp:txBody>
      <dsp:txXfrm>
        <a:off x="0" y="6299"/>
        <a:ext cx="2057400" cy="444600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FA5E8A1-4A60-4DEC-B019-A4DF1951609F}">
      <dsp:nvSpPr>
        <dsp:cNvPr id="0" name=""/>
        <dsp:cNvSpPr/>
      </dsp:nvSpPr>
      <dsp:spPr>
        <a:xfrm>
          <a:off x="1487171" y="989"/>
          <a:ext cx="1092770" cy="710300"/>
        </a:xfrm>
        <a:prstGeom prst="roundRect">
          <a:avLst/>
        </a:prstGeom>
        <a:solidFill>
          <a:srgbClr val="EA7C8C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</a:rPr>
            <a:t>Point de d</a:t>
          </a:r>
          <a:r>
            <a:rPr lang="fr-FR" sz="1600" b="1" kern="1200" dirty="0" smtClean="0">
              <a:solidFill>
                <a:schemeClr val="bg1"/>
              </a:solidFill>
            </a:rPr>
            <a:t>épart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1487171" y="989"/>
        <a:ext cx="1092770" cy="710300"/>
      </dsp:txXfrm>
    </dsp:sp>
    <dsp:sp modelId="{A89EA835-3CBE-4328-86EF-227FB4ECDA5E}">
      <dsp:nvSpPr>
        <dsp:cNvPr id="0" name=""/>
        <dsp:cNvSpPr/>
      </dsp:nvSpPr>
      <dsp:spPr>
        <a:xfrm>
          <a:off x="-66928" y="137737"/>
          <a:ext cx="3351720" cy="3351720"/>
        </a:xfrm>
        <a:custGeom>
          <a:avLst/>
          <a:gdLst/>
          <a:ahLst/>
          <a:cxnLst/>
          <a:rect l="0" t="0" r="0" b="0"/>
          <a:pathLst>
            <a:path>
              <a:moveTo>
                <a:pt x="2651660" y="313391"/>
              </a:moveTo>
              <a:arcTo wR="1675860" hR="1675860" stAng="18336614" swAng="1189191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24AC31-31D9-4E85-BED7-D3D65892D960}">
      <dsp:nvSpPr>
        <dsp:cNvPr id="0" name=""/>
        <dsp:cNvSpPr/>
      </dsp:nvSpPr>
      <dsp:spPr>
        <a:xfrm>
          <a:off x="2399182" y="867546"/>
          <a:ext cx="1814348" cy="710300"/>
        </a:xfrm>
        <a:prstGeom prst="roundRect">
          <a:avLst/>
        </a:prstGeom>
        <a:solidFill>
          <a:srgbClr val="B359A0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chemeClr val="bg1"/>
              </a:solidFill>
            </a:rPr>
            <a:t>Clarification de la situation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2399182" y="867546"/>
        <a:ext cx="1814348" cy="710300"/>
      </dsp:txXfrm>
    </dsp:sp>
    <dsp:sp modelId="{D36BF7BC-2536-494E-BDD6-F45FE0B4DCE6}">
      <dsp:nvSpPr>
        <dsp:cNvPr id="0" name=""/>
        <dsp:cNvSpPr/>
      </dsp:nvSpPr>
      <dsp:spPr>
        <a:xfrm>
          <a:off x="297151" y="651613"/>
          <a:ext cx="3351720" cy="3351720"/>
        </a:xfrm>
        <a:custGeom>
          <a:avLst/>
          <a:gdLst/>
          <a:ahLst/>
          <a:cxnLst/>
          <a:rect l="0" t="0" r="0" b="0"/>
          <a:pathLst>
            <a:path>
              <a:moveTo>
                <a:pt x="3178948" y="934757"/>
              </a:moveTo>
              <a:arcTo wR="1675860" hR="1675860" stAng="20025254" swAng="1940257"/>
            </a:path>
          </a:pathLst>
        </a:custGeom>
        <a:noFill/>
        <a:ln w="9525" cap="flat" cmpd="sng" algn="ctr">
          <a:solidFill>
            <a:schemeClr val="accent3">
              <a:hueOff val="-323513"/>
              <a:satOff val="8277"/>
              <a:lumOff val="314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B88EE4-9D6F-4B38-B056-740D55D1D086}">
      <dsp:nvSpPr>
        <dsp:cNvPr id="0" name=""/>
        <dsp:cNvSpPr/>
      </dsp:nvSpPr>
      <dsp:spPr>
        <a:xfrm>
          <a:off x="2687215" y="2514779"/>
          <a:ext cx="1595357" cy="710300"/>
        </a:xfrm>
        <a:prstGeom prst="roundRect">
          <a:avLst/>
        </a:prstGeom>
        <a:solidFill>
          <a:srgbClr val="7030A0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chemeClr val="bg1"/>
              </a:solidFill>
            </a:rPr>
            <a:t>Planification de l’action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2687215" y="2514779"/>
        <a:ext cx="1595357" cy="710300"/>
      </dsp:txXfrm>
    </dsp:sp>
    <dsp:sp modelId="{2A0F2B89-DE6B-48BF-BD85-28891761FC0E}">
      <dsp:nvSpPr>
        <dsp:cNvPr id="0" name=""/>
        <dsp:cNvSpPr/>
      </dsp:nvSpPr>
      <dsp:spPr>
        <a:xfrm>
          <a:off x="344393" y="369409"/>
          <a:ext cx="3351720" cy="3351720"/>
        </a:xfrm>
        <a:custGeom>
          <a:avLst/>
          <a:gdLst/>
          <a:ahLst/>
          <a:cxnLst/>
          <a:rect l="0" t="0" r="0" b="0"/>
          <a:pathLst>
            <a:path>
              <a:moveTo>
                <a:pt x="2862699" y="2859042"/>
              </a:moveTo>
              <a:arcTo wR="1675860" hR="1675860" stAng="2694696" swAng="959051"/>
            </a:path>
          </a:pathLst>
        </a:custGeom>
        <a:noFill/>
        <a:ln w="9525" cap="flat" cmpd="sng" algn="ctr">
          <a:solidFill>
            <a:schemeClr val="accent3">
              <a:hueOff val="-647026"/>
              <a:satOff val="16555"/>
              <a:lumOff val="627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D3AC0A-4798-417C-A350-08C9B9E7B0EA}">
      <dsp:nvSpPr>
        <dsp:cNvPr id="0" name=""/>
        <dsp:cNvSpPr/>
      </dsp:nvSpPr>
      <dsp:spPr>
        <a:xfrm>
          <a:off x="1475728" y="3353699"/>
          <a:ext cx="1355505" cy="710300"/>
        </a:xfrm>
        <a:prstGeom prst="roundRect">
          <a:avLst/>
        </a:prstGeom>
        <a:solidFill>
          <a:srgbClr val="0070C0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chemeClr val="bg1"/>
              </a:solidFill>
            </a:rPr>
            <a:t>Application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1475728" y="3353699"/>
        <a:ext cx="1355505" cy="710300"/>
      </dsp:txXfrm>
    </dsp:sp>
    <dsp:sp modelId="{3FFA9D05-FB28-442C-8F7F-86D07DCAABF9}">
      <dsp:nvSpPr>
        <dsp:cNvPr id="0" name=""/>
        <dsp:cNvSpPr/>
      </dsp:nvSpPr>
      <dsp:spPr>
        <a:xfrm>
          <a:off x="902730" y="680200"/>
          <a:ext cx="3351720" cy="3351720"/>
        </a:xfrm>
        <a:custGeom>
          <a:avLst/>
          <a:gdLst/>
          <a:ahLst/>
          <a:cxnLst/>
          <a:rect l="0" t="0" r="0" b="0"/>
          <a:pathLst>
            <a:path>
              <a:moveTo>
                <a:pt x="569218" y="2934371"/>
              </a:moveTo>
              <a:arcTo wR="1675860" hR="1675860" stAng="7879560" swAng="1014515"/>
            </a:path>
          </a:pathLst>
        </a:custGeom>
        <a:noFill/>
        <a:ln w="9525" cap="flat" cmpd="sng" algn="ctr">
          <a:solidFill>
            <a:schemeClr val="accent3">
              <a:hueOff val="-970539"/>
              <a:satOff val="24832"/>
              <a:lumOff val="941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4BA3B6-7D04-4695-9CF7-0CCFCED1CA96}">
      <dsp:nvSpPr>
        <dsp:cNvPr id="0" name=""/>
        <dsp:cNvSpPr/>
      </dsp:nvSpPr>
      <dsp:spPr>
        <a:xfrm>
          <a:off x="22927" y="2523726"/>
          <a:ext cx="1566573" cy="710300"/>
        </a:xfrm>
        <a:prstGeom prst="roundRect">
          <a:avLst/>
        </a:prstGeom>
        <a:solidFill>
          <a:srgbClr val="1C80F8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chemeClr val="bg1"/>
              </a:solidFill>
            </a:rPr>
            <a:t>Evaluation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22927" y="2523726"/>
        <a:ext cx="1566573" cy="710300"/>
      </dsp:txXfrm>
    </dsp:sp>
    <dsp:sp modelId="{BF5919F5-0E03-40BE-B3FC-18E529CEA26E}">
      <dsp:nvSpPr>
        <dsp:cNvPr id="0" name=""/>
        <dsp:cNvSpPr/>
      </dsp:nvSpPr>
      <dsp:spPr>
        <a:xfrm>
          <a:off x="399431" y="6744"/>
          <a:ext cx="3351720" cy="3351720"/>
        </a:xfrm>
        <a:custGeom>
          <a:avLst/>
          <a:gdLst/>
          <a:ahLst/>
          <a:cxnLst/>
          <a:rect l="0" t="0" r="0" b="0"/>
          <a:pathLst>
            <a:path>
              <a:moveTo>
                <a:pt x="221907" y="2509244"/>
              </a:moveTo>
              <a:arcTo wR="1675860" hR="1675860" stAng="9010758" swAng="1818042"/>
            </a:path>
          </a:pathLst>
        </a:custGeom>
        <a:noFill/>
        <a:ln w="9525" cap="flat" cmpd="sng" algn="ctr">
          <a:solidFill>
            <a:schemeClr val="accent3">
              <a:hueOff val="-1294052"/>
              <a:satOff val="33110"/>
              <a:lumOff val="1254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0E6BF2-1325-4125-A6CC-1E9655FC8F0A}">
      <dsp:nvSpPr>
        <dsp:cNvPr id="0" name=""/>
        <dsp:cNvSpPr/>
      </dsp:nvSpPr>
      <dsp:spPr>
        <a:xfrm>
          <a:off x="35833" y="728506"/>
          <a:ext cx="1092770" cy="931126"/>
        </a:xfrm>
        <a:prstGeom prst="roundRect">
          <a:avLst/>
        </a:prstGeom>
        <a:gradFill rotWithShape="0">
          <a:gsLst>
            <a:gs pos="0">
              <a:schemeClr val="accent3">
                <a:hueOff val="-1617565"/>
                <a:satOff val="41387"/>
                <a:lumOff val="1568"/>
                <a:alphaOff val="0"/>
                <a:shade val="60000"/>
              </a:schemeClr>
            </a:gs>
            <a:gs pos="33000">
              <a:schemeClr val="accent3">
                <a:hueOff val="-1617565"/>
                <a:satOff val="41387"/>
                <a:lumOff val="1568"/>
                <a:alphaOff val="0"/>
                <a:tint val="86500"/>
              </a:schemeClr>
            </a:gs>
            <a:gs pos="46750">
              <a:schemeClr val="accent3">
                <a:hueOff val="-1617565"/>
                <a:satOff val="41387"/>
                <a:lumOff val="1568"/>
                <a:alphaOff val="0"/>
                <a:tint val="71000"/>
                <a:satMod val="112000"/>
              </a:schemeClr>
            </a:gs>
            <a:gs pos="53000">
              <a:schemeClr val="accent3">
                <a:hueOff val="-1617565"/>
                <a:satOff val="41387"/>
                <a:lumOff val="1568"/>
                <a:alphaOff val="0"/>
                <a:tint val="71000"/>
                <a:satMod val="112000"/>
              </a:schemeClr>
            </a:gs>
            <a:gs pos="68000">
              <a:schemeClr val="accent3">
                <a:hueOff val="-1617565"/>
                <a:satOff val="41387"/>
                <a:lumOff val="1568"/>
                <a:alphaOff val="0"/>
                <a:tint val="86000"/>
              </a:schemeClr>
            </a:gs>
            <a:gs pos="100000">
              <a:schemeClr val="accent3">
                <a:hueOff val="-1617565"/>
                <a:satOff val="41387"/>
                <a:lumOff val="1568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chemeClr val="bg1"/>
              </a:solidFill>
            </a:rPr>
            <a:t>Partage du savoir généré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35833" y="728506"/>
        <a:ext cx="1092770" cy="931126"/>
      </dsp:txXfrm>
    </dsp:sp>
    <dsp:sp modelId="{A9B3A714-9ED4-4B95-9F1E-C5687592EE00}">
      <dsp:nvSpPr>
        <dsp:cNvPr id="0" name=""/>
        <dsp:cNvSpPr/>
      </dsp:nvSpPr>
      <dsp:spPr>
        <a:xfrm>
          <a:off x="357696" y="356139"/>
          <a:ext cx="3351720" cy="3351720"/>
        </a:xfrm>
        <a:custGeom>
          <a:avLst/>
          <a:gdLst/>
          <a:ahLst/>
          <a:cxnLst/>
          <a:rect l="0" t="0" r="0" b="0"/>
          <a:pathLst>
            <a:path>
              <a:moveTo>
                <a:pt x="627087" y="368732"/>
              </a:moveTo>
              <a:arcTo wR="1675860" hR="1675860" stAng="13875492" swAng="1170932"/>
            </a:path>
          </a:pathLst>
        </a:custGeom>
        <a:noFill/>
        <a:ln w="9525" cap="flat" cmpd="sng" algn="ctr">
          <a:solidFill>
            <a:schemeClr val="accent3">
              <a:hueOff val="-1617565"/>
              <a:satOff val="41387"/>
              <a:lumOff val="1568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2F79D2-C7A2-462F-BC0B-5FE2FDB24035}" type="datetimeFigureOut">
              <a:rPr lang="en-US" smtClean="0"/>
              <a:pPr/>
              <a:t>9/12/2011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B44F27-43A5-4705-A3E1-4EC8D1C76AB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B44F27-43A5-4705-A3E1-4EC8D1C76AB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AA957B3-94AA-44C8-AB1B-3C280D17ED46}" type="datetimeFigureOut">
              <a:rPr lang="en-US" smtClean="0"/>
              <a:pPr/>
              <a:t>9/12/2011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A2F242D-CF0B-4986-8AC7-0D63A09D83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A957B3-94AA-44C8-AB1B-3C280D17ED46}" type="datetimeFigureOut">
              <a:rPr lang="en-US" smtClean="0"/>
              <a:pPr/>
              <a:t>9/12/2011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2F242D-CF0B-4986-8AC7-0D63A09D83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A957B3-94AA-44C8-AB1B-3C280D17ED46}" type="datetimeFigureOut">
              <a:rPr lang="en-US" smtClean="0"/>
              <a:pPr/>
              <a:t>9/12/2011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2F242D-CF0B-4986-8AC7-0D63A09D83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A957B3-94AA-44C8-AB1B-3C280D17ED46}" type="datetimeFigureOut">
              <a:rPr lang="en-US" smtClean="0"/>
              <a:pPr/>
              <a:t>9/12/2011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2F242D-CF0B-4986-8AC7-0D63A09D83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AA957B3-94AA-44C8-AB1B-3C280D17ED46}" type="datetimeFigureOut">
              <a:rPr lang="en-US" smtClean="0"/>
              <a:pPr/>
              <a:t>9/12/2011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A2F242D-CF0B-4986-8AC7-0D63A09D83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A957B3-94AA-44C8-AB1B-3C280D17ED46}" type="datetimeFigureOut">
              <a:rPr lang="en-US" smtClean="0"/>
              <a:pPr/>
              <a:t>9/12/2011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A2F242D-CF0B-4986-8AC7-0D63A09D83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A957B3-94AA-44C8-AB1B-3C280D17ED46}" type="datetimeFigureOut">
              <a:rPr lang="en-US" smtClean="0"/>
              <a:pPr/>
              <a:t>9/12/2011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A2F242D-CF0B-4986-8AC7-0D63A09D83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A957B3-94AA-44C8-AB1B-3C280D17ED46}" type="datetimeFigureOut">
              <a:rPr lang="en-US" smtClean="0"/>
              <a:pPr/>
              <a:t>9/12/2011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2F242D-CF0B-4986-8AC7-0D63A09D83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A957B3-94AA-44C8-AB1B-3C280D17ED46}" type="datetimeFigureOut">
              <a:rPr lang="en-US" smtClean="0"/>
              <a:pPr/>
              <a:t>9/12/2011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2F242D-CF0B-4986-8AC7-0D63A09D83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AA957B3-94AA-44C8-AB1B-3C280D17ED46}" type="datetimeFigureOut">
              <a:rPr lang="en-US" smtClean="0"/>
              <a:pPr/>
              <a:t>9/12/2011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A2F242D-CF0B-4986-8AC7-0D63A09D83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AA957B3-94AA-44C8-AB1B-3C280D17ED46}" type="datetimeFigureOut">
              <a:rPr lang="en-US" smtClean="0"/>
              <a:pPr/>
              <a:t>9/12/2011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A2F242D-CF0B-4986-8AC7-0D63A09D83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6AA957B3-94AA-44C8-AB1B-3C280D17ED46}" type="datetimeFigureOut">
              <a:rPr lang="en-US" smtClean="0"/>
              <a:pPr/>
              <a:t>9/12/2011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DA2F242D-CF0B-4986-8AC7-0D63A09D83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13" Type="http://schemas.openxmlformats.org/officeDocument/2006/relationships/diagramLayout" Target="../diagrams/layout4.xml"/><Relationship Id="rId18" Type="http://schemas.openxmlformats.org/officeDocument/2006/relationships/diagramLayout" Target="../diagrams/layout5.xml"/><Relationship Id="rId3" Type="http://schemas.openxmlformats.org/officeDocument/2006/relationships/diagramLayout" Target="../diagrams/layout2.xml"/><Relationship Id="rId21" Type="http://schemas.microsoft.com/office/2007/relationships/diagramDrawing" Target="../diagrams/drawing5.xml"/><Relationship Id="rId7" Type="http://schemas.openxmlformats.org/officeDocument/2006/relationships/diagramData" Target="../diagrams/data3.xml"/><Relationship Id="rId12" Type="http://schemas.openxmlformats.org/officeDocument/2006/relationships/diagramData" Target="../diagrams/data4.xml"/><Relationship Id="rId17" Type="http://schemas.openxmlformats.org/officeDocument/2006/relationships/diagramData" Target="../diagrams/data5.xml"/><Relationship Id="rId2" Type="http://schemas.openxmlformats.org/officeDocument/2006/relationships/diagramData" Target="../diagrams/data2.xml"/><Relationship Id="rId16" Type="http://schemas.microsoft.com/office/2007/relationships/diagramDrawing" Target="../diagrams/drawing4.xml"/><Relationship Id="rId20" Type="http://schemas.openxmlformats.org/officeDocument/2006/relationships/diagramColors" Target="../diagrams/colors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5" Type="http://schemas.openxmlformats.org/officeDocument/2006/relationships/diagramColors" Target="../diagrams/colors4.xml"/><Relationship Id="rId10" Type="http://schemas.openxmlformats.org/officeDocument/2006/relationships/diagramColors" Target="../diagrams/colors3.xml"/><Relationship Id="rId19" Type="http://schemas.openxmlformats.org/officeDocument/2006/relationships/diagramQuickStyle" Target="../diagrams/quickStyle5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Relationship Id="rId1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13" Type="http://schemas.openxmlformats.org/officeDocument/2006/relationships/diagramLayout" Target="../diagrams/layout8.xml"/><Relationship Id="rId18" Type="http://schemas.openxmlformats.org/officeDocument/2006/relationships/diagramLayout" Target="../diagrams/layout9.xml"/><Relationship Id="rId3" Type="http://schemas.openxmlformats.org/officeDocument/2006/relationships/diagramLayout" Target="../diagrams/layout6.xml"/><Relationship Id="rId21" Type="http://schemas.microsoft.com/office/2007/relationships/diagramDrawing" Target="../diagrams/drawing9.xml"/><Relationship Id="rId7" Type="http://schemas.openxmlformats.org/officeDocument/2006/relationships/diagramData" Target="../diagrams/data7.xml"/><Relationship Id="rId12" Type="http://schemas.openxmlformats.org/officeDocument/2006/relationships/diagramData" Target="../diagrams/data8.xml"/><Relationship Id="rId17" Type="http://schemas.openxmlformats.org/officeDocument/2006/relationships/diagramData" Target="../diagrams/data9.xml"/><Relationship Id="rId2" Type="http://schemas.openxmlformats.org/officeDocument/2006/relationships/diagramData" Target="../diagrams/data6.xml"/><Relationship Id="rId16" Type="http://schemas.microsoft.com/office/2007/relationships/diagramDrawing" Target="../diagrams/drawing8.xml"/><Relationship Id="rId20" Type="http://schemas.openxmlformats.org/officeDocument/2006/relationships/diagramColors" Target="../diagrams/colors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5" Type="http://schemas.openxmlformats.org/officeDocument/2006/relationships/diagramColors" Target="../diagrams/colors8.xml"/><Relationship Id="rId10" Type="http://schemas.openxmlformats.org/officeDocument/2006/relationships/diagramColors" Target="../diagrams/colors7.xml"/><Relationship Id="rId19" Type="http://schemas.openxmlformats.org/officeDocument/2006/relationships/diagramQuickStyle" Target="../diagrams/quickStyle9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Relationship Id="rId1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13" Type="http://schemas.openxmlformats.org/officeDocument/2006/relationships/diagramLayout" Target="../diagrams/layout12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12" Type="http://schemas.openxmlformats.org/officeDocument/2006/relationships/diagramData" Target="../diagrams/data12.xml"/><Relationship Id="rId2" Type="http://schemas.openxmlformats.org/officeDocument/2006/relationships/diagramData" Target="../diagrams/data10.xml"/><Relationship Id="rId16" Type="http://schemas.microsoft.com/office/2007/relationships/diagramDrawing" Target="../diagrams/drawing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5" Type="http://schemas.openxmlformats.org/officeDocument/2006/relationships/diagramColors" Target="../diagrams/colors12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Relationship Id="rId14" Type="http://schemas.openxmlformats.org/officeDocument/2006/relationships/diagramQuickStyle" Target="../diagrams/quickStyle1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4.xml"/><Relationship Id="rId13" Type="http://schemas.openxmlformats.org/officeDocument/2006/relationships/diagramData" Target="../diagrams/data15.xml"/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12" Type="http://schemas.microsoft.com/office/2007/relationships/diagramDrawing" Target="../diagrams/drawing14.xml"/><Relationship Id="rId17" Type="http://schemas.microsoft.com/office/2007/relationships/diagramDrawing" Target="../diagrams/drawing15.xml"/><Relationship Id="rId2" Type="http://schemas.openxmlformats.org/officeDocument/2006/relationships/notesSlide" Target="../notesSlides/notesSlide1.xml"/><Relationship Id="rId16" Type="http://schemas.openxmlformats.org/officeDocument/2006/relationships/diagramColors" Target="../diagrams/colors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11" Type="http://schemas.openxmlformats.org/officeDocument/2006/relationships/diagramColors" Target="../diagrams/colors14.xml"/><Relationship Id="rId5" Type="http://schemas.openxmlformats.org/officeDocument/2006/relationships/diagramQuickStyle" Target="../diagrams/quickStyle13.xml"/><Relationship Id="rId15" Type="http://schemas.openxmlformats.org/officeDocument/2006/relationships/diagramQuickStyle" Target="../diagrams/quickStyle15.xml"/><Relationship Id="rId10" Type="http://schemas.openxmlformats.org/officeDocument/2006/relationships/diagramQuickStyle" Target="../diagrams/quickStyle14.xml"/><Relationship Id="rId4" Type="http://schemas.openxmlformats.org/officeDocument/2006/relationships/diagramLayout" Target="../diagrams/layout13.xml"/><Relationship Id="rId9" Type="http://schemas.openxmlformats.org/officeDocument/2006/relationships/diagramLayout" Target="../diagrams/layout14.xml"/><Relationship Id="rId14" Type="http://schemas.openxmlformats.org/officeDocument/2006/relationships/diagramLayout" Target="../diagrams/layout1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7.xml"/><Relationship Id="rId13" Type="http://schemas.openxmlformats.org/officeDocument/2006/relationships/diagramLayout" Target="../diagrams/layout18.xml"/><Relationship Id="rId3" Type="http://schemas.openxmlformats.org/officeDocument/2006/relationships/diagramLayout" Target="../diagrams/layout16.xml"/><Relationship Id="rId7" Type="http://schemas.openxmlformats.org/officeDocument/2006/relationships/diagramData" Target="../diagrams/data17.xml"/><Relationship Id="rId12" Type="http://schemas.openxmlformats.org/officeDocument/2006/relationships/diagramData" Target="../diagrams/data18.xml"/><Relationship Id="rId2" Type="http://schemas.openxmlformats.org/officeDocument/2006/relationships/diagramData" Target="../diagrams/data16.xml"/><Relationship Id="rId16" Type="http://schemas.microsoft.com/office/2007/relationships/diagramDrawing" Target="../diagrams/drawing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11" Type="http://schemas.microsoft.com/office/2007/relationships/diagramDrawing" Target="../diagrams/drawing17.xml"/><Relationship Id="rId5" Type="http://schemas.openxmlformats.org/officeDocument/2006/relationships/diagramColors" Target="../diagrams/colors16.xml"/><Relationship Id="rId15" Type="http://schemas.openxmlformats.org/officeDocument/2006/relationships/diagramColors" Target="../diagrams/colors18.xml"/><Relationship Id="rId10" Type="http://schemas.openxmlformats.org/officeDocument/2006/relationships/diagramColors" Target="../diagrams/colors17.xml"/><Relationship Id="rId4" Type="http://schemas.openxmlformats.org/officeDocument/2006/relationships/diagramQuickStyle" Target="../diagrams/quickStyle16.xml"/><Relationship Id="rId9" Type="http://schemas.openxmlformats.org/officeDocument/2006/relationships/diagramQuickStyle" Target="../diagrams/quickStyle17.xml"/><Relationship Id="rId14" Type="http://schemas.openxmlformats.org/officeDocument/2006/relationships/diagramQuickStyle" Target="../diagrams/quickStyle18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0.xml"/><Relationship Id="rId13" Type="http://schemas.openxmlformats.org/officeDocument/2006/relationships/diagramLayout" Target="../diagrams/layout21.xml"/><Relationship Id="rId3" Type="http://schemas.openxmlformats.org/officeDocument/2006/relationships/diagramLayout" Target="../diagrams/layout19.xml"/><Relationship Id="rId7" Type="http://schemas.openxmlformats.org/officeDocument/2006/relationships/diagramData" Target="../diagrams/data20.xml"/><Relationship Id="rId12" Type="http://schemas.openxmlformats.org/officeDocument/2006/relationships/diagramData" Target="../diagrams/data21.xml"/><Relationship Id="rId2" Type="http://schemas.openxmlformats.org/officeDocument/2006/relationships/diagramData" Target="../diagrams/data19.xml"/><Relationship Id="rId16" Type="http://schemas.microsoft.com/office/2007/relationships/diagramDrawing" Target="../diagrams/drawing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11" Type="http://schemas.microsoft.com/office/2007/relationships/diagramDrawing" Target="../diagrams/drawing20.xml"/><Relationship Id="rId5" Type="http://schemas.openxmlformats.org/officeDocument/2006/relationships/diagramColors" Target="../diagrams/colors19.xml"/><Relationship Id="rId15" Type="http://schemas.openxmlformats.org/officeDocument/2006/relationships/diagramColors" Target="../diagrams/colors21.xml"/><Relationship Id="rId10" Type="http://schemas.openxmlformats.org/officeDocument/2006/relationships/diagramColors" Target="../diagrams/colors20.xml"/><Relationship Id="rId4" Type="http://schemas.openxmlformats.org/officeDocument/2006/relationships/diagramQuickStyle" Target="../diagrams/quickStyle19.xml"/><Relationship Id="rId9" Type="http://schemas.openxmlformats.org/officeDocument/2006/relationships/diagramQuickStyle" Target="../diagrams/quickStyle20.xml"/><Relationship Id="rId14" Type="http://schemas.openxmlformats.org/officeDocument/2006/relationships/diagramQuickStyle" Target="../diagrams/quickStyle2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-fsed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368152" cy="936104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291208"/>
            <a:ext cx="8496944" cy="1345704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600" dirty="0" smtClean="0"/>
              <a:t>La </a:t>
            </a:r>
            <a:r>
              <a:rPr lang="fr-FR" sz="3600" dirty="0" err="1" smtClean="0"/>
              <a:t>remédiation</a:t>
            </a:r>
            <a:r>
              <a:rPr lang="fr-FR" sz="3600" dirty="0" smtClean="0"/>
              <a:t> pédagogique: méthodologie et résultats d’une Recherche-Action menée au Liban 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3573016"/>
            <a:ext cx="7218178" cy="2472680"/>
          </a:xfrm>
        </p:spPr>
        <p:txBody>
          <a:bodyPr>
            <a:noAutofit/>
          </a:bodyPr>
          <a:lstStyle/>
          <a:p>
            <a:pPr algn="ctr"/>
            <a:r>
              <a:rPr lang="fr-FR" sz="2800" dirty="0" smtClean="0">
                <a:solidFill>
                  <a:schemeClr val="tx2">
                    <a:lumMod val="90000"/>
                  </a:schemeClr>
                </a:solidFill>
              </a:rPr>
              <a:t>Conférence donnée au CRIFPE</a:t>
            </a:r>
          </a:p>
          <a:p>
            <a:pPr algn="ctr"/>
            <a:r>
              <a:rPr lang="fr-FR" sz="2800" dirty="0" smtClean="0">
                <a:solidFill>
                  <a:schemeClr val="tx2">
                    <a:lumMod val="90000"/>
                  </a:schemeClr>
                </a:solidFill>
              </a:rPr>
              <a:t>Université de Montréal</a:t>
            </a:r>
            <a:endParaRPr lang="fr-FR" sz="2800" dirty="0" smtClean="0">
              <a:solidFill>
                <a:schemeClr val="tx2">
                  <a:lumMod val="90000"/>
                </a:schemeClr>
              </a:solidFill>
            </a:endParaRPr>
          </a:p>
          <a:p>
            <a:pPr algn="ctr"/>
            <a:endParaRPr lang="fr-FR" sz="2800" dirty="0" smtClean="0">
              <a:solidFill>
                <a:schemeClr val="tx2">
                  <a:lumMod val="90000"/>
                </a:schemeClr>
              </a:solidFill>
            </a:endParaRPr>
          </a:p>
          <a:p>
            <a:pPr algn="ctr"/>
            <a:r>
              <a:rPr lang="fr-FR" sz="2400" dirty="0" smtClean="0">
                <a:solidFill>
                  <a:schemeClr val="tx2">
                    <a:lumMod val="90000"/>
                  </a:schemeClr>
                </a:solidFill>
              </a:rPr>
              <a:t>par</a:t>
            </a:r>
          </a:p>
          <a:p>
            <a:pPr algn="ctr"/>
            <a:r>
              <a:rPr lang="fr-FR" sz="2400" b="1" dirty="0" smtClean="0">
                <a:solidFill>
                  <a:schemeClr val="tx2">
                    <a:lumMod val="90000"/>
                  </a:schemeClr>
                </a:solidFill>
              </a:rPr>
              <a:t>Suzanne </a:t>
            </a:r>
            <a:r>
              <a:rPr lang="fr-FR" sz="2400" b="1" dirty="0" smtClean="0">
                <a:solidFill>
                  <a:schemeClr val="tx2">
                    <a:lumMod val="90000"/>
                  </a:schemeClr>
                </a:solidFill>
              </a:rPr>
              <a:t>ABDUL-REDA </a:t>
            </a:r>
            <a:r>
              <a:rPr lang="fr-FR" sz="2400" b="1" dirty="0" smtClean="0">
                <a:solidFill>
                  <a:schemeClr val="tx2">
                    <a:lumMod val="90000"/>
                  </a:schemeClr>
                </a:solidFill>
              </a:rPr>
              <a:t>ABOURJEILI</a:t>
            </a:r>
          </a:p>
          <a:p>
            <a:pPr algn="ctr"/>
            <a:endParaRPr lang="fr-FR" sz="2400" b="1" dirty="0" smtClean="0">
              <a:solidFill>
                <a:schemeClr val="tx2">
                  <a:lumMod val="90000"/>
                </a:schemeClr>
              </a:solidFill>
            </a:endParaRPr>
          </a:p>
          <a:p>
            <a:pPr algn="ctr"/>
            <a:r>
              <a:rPr lang="fr-FR" sz="2000" b="1" dirty="0" smtClean="0">
                <a:solidFill>
                  <a:schemeClr val="tx2">
                    <a:lumMod val="90000"/>
                  </a:schemeClr>
                </a:solidFill>
              </a:rPr>
              <a:t>Mercredi 14 septembre 2011</a:t>
            </a:r>
            <a:endParaRPr lang="fr-FR" sz="2400" b="1" dirty="0" smtClean="0">
              <a:solidFill>
                <a:schemeClr val="tx2">
                  <a:lumMod val="90000"/>
                </a:schemeClr>
              </a:solidFill>
            </a:endParaRPr>
          </a:p>
          <a:p>
            <a:pPr algn="ctr"/>
            <a:r>
              <a:rPr lang="fr-FR" sz="2800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</a:p>
          <a:p>
            <a:pPr algn="ctr"/>
            <a:endParaRPr lang="fr-FR" sz="2800" dirty="0" smtClean="0">
              <a:solidFill>
                <a:schemeClr val="tx2">
                  <a:lumMod val="90000"/>
                </a:schemeClr>
              </a:solidFill>
            </a:endParaRPr>
          </a:p>
          <a:p>
            <a:pPr algn="ctr"/>
            <a:endParaRPr lang="en-US" sz="2800" dirty="0">
              <a:solidFill>
                <a:schemeClr val="tx2">
                  <a:lumMod val="9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015224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>Répartition des élèves </a:t>
            </a:r>
            <a:br>
              <a:rPr lang="fr-FR" dirty="0" smtClean="0"/>
            </a:br>
            <a:r>
              <a:rPr lang="fr-FR" dirty="0" smtClean="0"/>
              <a:t>selon le genre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" y="2223294"/>
            <a:ext cx="7398593" cy="337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7956376" y="3501008"/>
            <a:ext cx="11876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Filles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Gar</a:t>
            </a:r>
            <a:r>
              <a:rPr lang="fr-FR" b="1" dirty="0" err="1" smtClean="0"/>
              <a:t>çons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5661248"/>
            <a:ext cx="8964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Enseignement              </a:t>
            </a:r>
            <a:r>
              <a:rPr lang="fr-FR" b="1" dirty="0" err="1" smtClean="0"/>
              <a:t>Enseignement</a:t>
            </a:r>
            <a:r>
              <a:rPr lang="fr-FR" b="1" dirty="0" smtClean="0"/>
              <a:t>   </a:t>
            </a:r>
            <a:r>
              <a:rPr lang="fr-FR" b="1" dirty="0" err="1" smtClean="0"/>
              <a:t>Enseignement</a:t>
            </a:r>
            <a:r>
              <a:rPr lang="fr-FR" b="1" dirty="0" smtClean="0"/>
              <a:t>   </a:t>
            </a:r>
            <a:r>
              <a:rPr lang="fr-FR" b="1" dirty="0" err="1" smtClean="0"/>
              <a:t>Enseignement</a:t>
            </a:r>
            <a:endParaRPr lang="fr-FR" b="1" dirty="0" smtClean="0"/>
          </a:p>
          <a:p>
            <a:r>
              <a:rPr lang="fr-FR" b="1" dirty="0" smtClean="0"/>
              <a:t>     public                               privé                      </a:t>
            </a:r>
            <a:r>
              <a:rPr lang="fr-FR" b="1" dirty="0" err="1" smtClean="0"/>
              <a:t>privé</a:t>
            </a:r>
            <a:r>
              <a:rPr lang="fr-FR" b="1" dirty="0" smtClean="0"/>
              <a:t>                   réservé aux      </a:t>
            </a:r>
          </a:p>
          <a:p>
            <a:r>
              <a:rPr lang="fr-FR" b="1" dirty="0" smtClean="0"/>
              <a:t>                                             subventionné         payant               réfugiés palestiniens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115616" y="1556792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Nombre total d’élèves en 2009-2010: 942 391 élèves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686800" cy="1015224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>Répartition des élèves par secteur </a:t>
            </a:r>
            <a:br>
              <a:rPr lang="fr-FR" dirty="0" smtClean="0"/>
            </a:br>
            <a:r>
              <a:rPr lang="fr-FR" dirty="0" smtClean="0"/>
              <a:t>selon le cycle d’enseignement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956376" y="2924944"/>
            <a:ext cx="118762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b="1" dirty="0" smtClean="0"/>
          </a:p>
          <a:p>
            <a:r>
              <a:rPr lang="en-US" sz="1400" b="1" dirty="0" smtClean="0"/>
              <a:t>Public</a:t>
            </a:r>
          </a:p>
          <a:p>
            <a:r>
              <a:rPr lang="fr-FR" sz="1400" b="1" dirty="0" smtClean="0"/>
              <a:t>Privé </a:t>
            </a:r>
            <a:r>
              <a:rPr lang="fr-FR" sz="1400" b="1" dirty="0" err="1" smtClean="0"/>
              <a:t>sub</a:t>
            </a:r>
            <a:r>
              <a:rPr lang="fr-FR" sz="1400" b="1" dirty="0" smtClean="0"/>
              <a:t>.</a:t>
            </a:r>
          </a:p>
          <a:p>
            <a:r>
              <a:rPr lang="fr-FR" sz="1200" b="1" dirty="0" smtClean="0"/>
              <a:t>Privé payant</a:t>
            </a:r>
            <a:endParaRPr lang="en-US" sz="1200" b="1" dirty="0" smtClean="0"/>
          </a:p>
          <a:p>
            <a:r>
              <a:rPr lang="fr-FR" sz="1400" b="1" dirty="0" smtClean="0"/>
              <a:t>UNRWA</a:t>
            </a:r>
            <a:endParaRPr lang="en-US" sz="1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5661248"/>
            <a:ext cx="8964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           Préscolaire         Primaire      Complémentaire   Secondaire</a:t>
            </a:r>
          </a:p>
          <a:p>
            <a:r>
              <a:rPr lang="fr-FR" b="1" dirty="0" smtClean="0"/>
              <a:t>     </a:t>
            </a:r>
            <a:endParaRPr lang="en-US" b="1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574230"/>
            <a:ext cx="7776864" cy="4087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r-FR" sz="3600" dirty="0" smtClean="0"/>
              <a:t>Répartition du taux de retard par cycle (taux général: 22% des élèves)</a:t>
            </a:r>
            <a:endParaRPr lang="en-US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51520" y="1484784"/>
          <a:ext cx="8712968" cy="5184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8242"/>
                <a:gridCol w="2178242"/>
                <a:gridCol w="2178242"/>
                <a:gridCol w="2178242"/>
              </a:tblGrid>
              <a:tr h="1130202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Cycle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Entre</a:t>
                      </a:r>
                      <a:r>
                        <a:rPr lang="fr-FR" baseline="0" dirty="0" smtClean="0"/>
                        <a:t> 1 et 2 ans de retard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Plus que 2 ans de retard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%</a:t>
                      </a:r>
                      <a:r>
                        <a:rPr lang="fr-FR" baseline="0" dirty="0" smtClean="0"/>
                        <a:t> global de retard</a:t>
                      </a:r>
                      <a:endParaRPr lang="en-US" dirty="0"/>
                    </a:p>
                  </a:txBody>
                  <a:tcPr/>
                </a:tc>
              </a:tr>
              <a:tr h="654799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Préscolaire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2.6%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0.5%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3.1%</a:t>
                      </a:r>
                      <a:endParaRPr lang="en-US" dirty="0"/>
                    </a:p>
                  </a:txBody>
                  <a:tcPr/>
                </a:tc>
              </a:tr>
              <a:tr h="1130202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Primaire (1</a:t>
                      </a:r>
                      <a:r>
                        <a:rPr lang="fr-FR" baseline="30000" dirty="0" smtClean="0"/>
                        <a:t>ère</a:t>
                      </a:r>
                      <a:r>
                        <a:rPr lang="fr-FR" dirty="0" smtClean="0"/>
                        <a:t>- 6</a:t>
                      </a:r>
                      <a:r>
                        <a:rPr lang="fr-FR" baseline="30000" dirty="0" smtClean="0"/>
                        <a:t>ème</a:t>
                      </a:r>
                      <a:r>
                        <a:rPr lang="fr-FR" dirty="0" smtClean="0"/>
                        <a:t> année)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11.2%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8.9%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20.1%</a:t>
                      </a:r>
                      <a:endParaRPr lang="en-US" dirty="0"/>
                    </a:p>
                  </a:txBody>
                  <a:tcPr/>
                </a:tc>
              </a:tr>
              <a:tr h="161457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Complémentaire (5</a:t>
                      </a:r>
                      <a:r>
                        <a:rPr lang="fr-FR" baseline="30000" dirty="0" smtClean="0"/>
                        <a:t>ème</a:t>
                      </a:r>
                      <a:r>
                        <a:rPr lang="fr-FR" dirty="0" smtClean="0"/>
                        <a:t> – 9</a:t>
                      </a:r>
                      <a:r>
                        <a:rPr lang="fr-FR" baseline="30000" dirty="0" smtClean="0"/>
                        <a:t>ème</a:t>
                      </a:r>
                      <a:r>
                        <a:rPr lang="fr-FR" dirty="0" smtClean="0"/>
                        <a:t> année)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19.2%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16.4%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35.6%</a:t>
                      </a:r>
                      <a:endParaRPr lang="en-US" dirty="0"/>
                    </a:p>
                  </a:txBody>
                  <a:tcPr/>
                </a:tc>
              </a:tr>
              <a:tr h="654799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Secondaire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18.7%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11.4%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30.1%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3024336"/>
          </a:xfrm>
        </p:spPr>
        <p:txBody>
          <a:bodyPr/>
          <a:lstStyle/>
          <a:p>
            <a:pPr algn="ctr"/>
            <a:r>
              <a:rPr lang="fr-FR" dirty="0" smtClean="0"/>
              <a:t>LA METHODOLOGIE DE</a:t>
            </a:r>
            <a:br>
              <a:rPr lang="fr-FR" dirty="0" smtClean="0"/>
            </a:br>
            <a:r>
              <a:rPr lang="fr-FR" dirty="0" smtClean="0"/>
              <a:t> LA RECHERCHE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077200" cy="258763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 eaLnBrk="1" hangingPunct="1"/>
            <a:r>
              <a:rPr lang="en-GB" sz="2800" b="1" cap="none" dirty="0" smtClean="0">
                <a:solidFill>
                  <a:srgbClr val="D9253E"/>
                </a:solidFill>
              </a:rPr>
              <a:t/>
            </a:r>
            <a:br>
              <a:rPr lang="en-GB" sz="2800" b="1" cap="none" dirty="0" smtClean="0">
                <a:solidFill>
                  <a:srgbClr val="D9253E"/>
                </a:solidFill>
              </a:rPr>
            </a:br>
            <a:r>
              <a:rPr lang="en-GB" sz="2800" b="1" cap="none" dirty="0" smtClean="0">
                <a:solidFill>
                  <a:srgbClr val="D9253E"/>
                </a:solidFill>
              </a:rPr>
              <a:t> </a:t>
            </a:r>
            <a:r>
              <a:rPr lang="fr-FR" sz="2800" b="1" cap="none" dirty="0" smtClean="0">
                <a:solidFill>
                  <a:schemeClr val="tx2">
                    <a:lumMod val="90000"/>
                  </a:schemeClr>
                </a:solidFill>
              </a:rPr>
              <a:t>LA MÉTHODOLOGIE DE LA RECHERCHE-ACTION</a:t>
            </a:r>
            <a:endParaRPr lang="en-US" sz="2800" b="1" cap="none" dirty="0" smtClean="0">
              <a:solidFill>
                <a:schemeClr val="tx2">
                  <a:lumMod val="90000"/>
                </a:schemeClr>
              </a:solidFill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4716016" y="2204864"/>
          <a:ext cx="4168080" cy="350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/>
        </p:nvGraphicFramePr>
        <p:xfrm>
          <a:off x="990600" y="914400"/>
          <a:ext cx="2514600" cy="60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5334000" y="990600"/>
          <a:ext cx="2590800" cy="45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8" name="Diagram 7"/>
          <p:cNvGraphicFramePr/>
          <p:nvPr/>
        </p:nvGraphicFramePr>
        <p:xfrm>
          <a:off x="228600" y="2057400"/>
          <a:ext cx="4191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7" grpId="0">
        <p:bldAsOne/>
      </p:bldGraphic>
      <p:bldGraphic spid="8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4724400" y="2209800"/>
          <a:ext cx="3581400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/>
        </p:nvGraphicFramePr>
        <p:xfrm>
          <a:off x="990600" y="914400"/>
          <a:ext cx="2514600" cy="60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5334000" y="990600"/>
          <a:ext cx="2057400" cy="45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8" name="Diagram 7"/>
          <p:cNvGraphicFramePr/>
          <p:nvPr/>
        </p:nvGraphicFramePr>
        <p:xfrm>
          <a:off x="228600" y="2057400"/>
          <a:ext cx="4191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sp>
        <p:nvSpPr>
          <p:cNvPr id="11" name="Title 1"/>
          <p:cNvSpPr txBox="1">
            <a:spLocks/>
          </p:cNvSpPr>
          <p:nvPr/>
        </p:nvSpPr>
        <p:spPr>
          <a:xfrm>
            <a:off x="304800" y="457200"/>
            <a:ext cx="8001000" cy="487363"/>
          </a:xfrm>
          <a:prstGeom prst="rect">
            <a:avLst/>
          </a:prstGeom>
        </p:spPr>
        <p:txBody>
          <a:bodyPr anchor="b"/>
          <a:lstStyle/>
          <a:p>
            <a:pPr algn="ctr"/>
            <a:r>
              <a:rPr lang="en-GB" sz="2800" b="1" dirty="0">
                <a:solidFill>
                  <a:srgbClr val="D9253E"/>
                </a:solidFill>
                <a:latin typeface="Century Schoolbook"/>
              </a:rPr>
              <a:t/>
            </a:r>
            <a:br>
              <a:rPr lang="en-GB" sz="2800" b="1" dirty="0">
                <a:solidFill>
                  <a:srgbClr val="D9253E"/>
                </a:solidFill>
                <a:latin typeface="Century Schoolbook"/>
              </a:rPr>
            </a:br>
            <a:r>
              <a:rPr lang="fr-FR" sz="2800" b="1" dirty="0">
                <a:solidFill>
                  <a:srgbClr val="D9253E"/>
                </a:solidFill>
                <a:latin typeface="Century Schoolbook"/>
              </a:rPr>
              <a:t> </a:t>
            </a:r>
            <a:r>
              <a:rPr lang="fr-FR" sz="2800" b="1" dirty="0">
                <a:solidFill>
                  <a:schemeClr val="tx2">
                    <a:lumMod val="9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LA MÉTHODOLOGIE DE LA RECHERCHE-ACTION</a:t>
            </a:r>
            <a:endParaRPr lang="en-US" sz="2800" b="1" dirty="0">
              <a:solidFill>
                <a:schemeClr val="tx2">
                  <a:lumMod val="9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7" grpId="0">
        <p:bldAsOne/>
      </p:bldGraphic>
      <p:bldGraphic spid="8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4860032" y="1600200"/>
          <a:ext cx="3672408" cy="4781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5334000" y="990600"/>
          <a:ext cx="2057400" cy="45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9" name="Diagram 8"/>
          <p:cNvGraphicFramePr/>
          <p:nvPr/>
        </p:nvGraphicFramePr>
        <p:xfrm>
          <a:off x="228600" y="1600200"/>
          <a:ext cx="4191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pSp>
        <p:nvGrpSpPr>
          <p:cNvPr id="2" name="Group 9"/>
          <p:cNvGrpSpPr/>
          <p:nvPr/>
        </p:nvGrpSpPr>
        <p:grpSpPr>
          <a:xfrm>
            <a:off x="1143000" y="914400"/>
            <a:ext cx="2514599" cy="599625"/>
            <a:chOff x="0" y="0"/>
            <a:chExt cx="2514599" cy="599625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1" name="Rounded Rectangle 10"/>
            <p:cNvSpPr/>
            <p:nvPr/>
          </p:nvSpPr>
          <p:spPr>
            <a:xfrm>
              <a:off x="0" y="0"/>
              <a:ext cx="2514599" cy="599625"/>
            </a:xfrm>
            <a:prstGeom prst="roundRect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ounded Rectangle 4"/>
            <p:cNvSpPr/>
            <p:nvPr/>
          </p:nvSpPr>
          <p:spPr>
            <a:xfrm>
              <a:off x="29271" y="29271"/>
              <a:ext cx="2456057" cy="54108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95250" tIns="95250" rIns="95250" bIns="95250" spcCol="1270" anchor="ctr"/>
            <a:lstStyle/>
            <a:p>
              <a:pPr algn="ctr" defTabSz="11112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FR" sz="2500" b="1" dirty="0">
                  <a:solidFill>
                    <a:schemeClr val="bg1"/>
                  </a:solidFill>
                </a:rPr>
                <a:t>Etapes</a:t>
              </a:r>
              <a:endParaRPr lang="en-US" sz="2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153400" cy="487363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 eaLnBrk="1" hangingPunct="1"/>
            <a:r>
              <a:rPr lang="en-GB" sz="2800" b="1" cap="none" dirty="0" smtClean="0">
                <a:solidFill>
                  <a:srgbClr val="D9253E"/>
                </a:solidFill>
              </a:rPr>
              <a:t/>
            </a:r>
            <a:br>
              <a:rPr lang="en-GB" sz="2800" b="1" cap="none" dirty="0" smtClean="0">
                <a:solidFill>
                  <a:srgbClr val="D9253E"/>
                </a:solidFill>
              </a:rPr>
            </a:br>
            <a:r>
              <a:rPr lang="fr-FR" sz="2800" b="1" cap="none" dirty="0" smtClean="0">
                <a:solidFill>
                  <a:srgbClr val="D9253E"/>
                </a:solidFill>
              </a:rPr>
              <a:t> </a:t>
            </a:r>
            <a:r>
              <a:rPr lang="fr-FR" sz="2800" b="1" dirty="0" smtClean="0">
                <a:solidFill>
                  <a:schemeClr val="tx2">
                    <a:lumMod val="90000"/>
                  </a:schemeClr>
                </a:solidFill>
              </a:rPr>
              <a:t>LA MÉTHODOLOGIE DE LA RECHERCHE-ACTION</a:t>
            </a:r>
            <a:endParaRPr lang="en-US" sz="2800" b="1" dirty="0" smtClean="0">
              <a:solidFill>
                <a:schemeClr val="tx2">
                  <a:lumMod val="9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7" grpId="0">
        <p:bldAsOne/>
      </p:bldGraphic>
      <p:bldGraphic spid="9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4648200" y="1752600"/>
          <a:ext cx="3810000" cy="381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5334000" y="990600"/>
          <a:ext cx="2057400" cy="45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2" name="Group 8"/>
          <p:cNvGrpSpPr/>
          <p:nvPr/>
        </p:nvGrpSpPr>
        <p:grpSpPr>
          <a:xfrm>
            <a:off x="990600" y="914400"/>
            <a:ext cx="2514599" cy="599625"/>
            <a:chOff x="0" y="0"/>
            <a:chExt cx="2514599" cy="599625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0" name="Rounded Rectangle 9"/>
            <p:cNvSpPr/>
            <p:nvPr/>
          </p:nvSpPr>
          <p:spPr>
            <a:xfrm>
              <a:off x="0" y="0"/>
              <a:ext cx="2514599" cy="599625"/>
            </a:xfrm>
            <a:prstGeom prst="roundRect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ounded Rectangle 4"/>
            <p:cNvSpPr/>
            <p:nvPr/>
          </p:nvSpPr>
          <p:spPr>
            <a:xfrm>
              <a:off x="29271" y="29271"/>
              <a:ext cx="2456057" cy="54108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95250" tIns="95250" rIns="95250" bIns="95250" spcCol="1270" anchor="ctr"/>
            <a:lstStyle/>
            <a:p>
              <a:pPr algn="ctr" defTabSz="11112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FR" sz="2500" b="1" dirty="0">
                  <a:solidFill>
                    <a:schemeClr val="bg1"/>
                  </a:solidFill>
                </a:rPr>
                <a:t>Etapes</a:t>
              </a:r>
              <a:endParaRPr lang="en-US" sz="2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8153400" cy="487363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 eaLnBrk="1" hangingPunct="1"/>
            <a:r>
              <a:rPr lang="en-GB" sz="2800" b="1" cap="none" dirty="0" smtClean="0">
                <a:solidFill>
                  <a:srgbClr val="D9253E"/>
                </a:solidFill>
              </a:rPr>
              <a:t/>
            </a:r>
            <a:br>
              <a:rPr lang="en-GB" sz="2800" b="1" cap="none" dirty="0" smtClean="0">
                <a:solidFill>
                  <a:srgbClr val="D9253E"/>
                </a:solidFill>
              </a:rPr>
            </a:br>
            <a:r>
              <a:rPr lang="fr-FR" sz="2800" b="1" cap="none" dirty="0" smtClean="0">
                <a:solidFill>
                  <a:srgbClr val="D9253E"/>
                </a:solidFill>
              </a:rPr>
              <a:t> </a:t>
            </a:r>
            <a:r>
              <a:rPr lang="fr-FR" sz="2800" b="1" dirty="0" smtClean="0">
                <a:solidFill>
                  <a:schemeClr val="tx2">
                    <a:lumMod val="90000"/>
                  </a:schemeClr>
                </a:solidFill>
              </a:rPr>
              <a:t>LA MÉTHODOLOGIE DE LA RECHERCHE-ACTION</a:t>
            </a:r>
            <a:endParaRPr lang="en-US" sz="2800" b="1" dirty="0" smtClean="0">
              <a:solidFill>
                <a:schemeClr val="tx2">
                  <a:lumMod val="90000"/>
                </a:schemeClr>
              </a:solidFill>
            </a:endParaRPr>
          </a:p>
        </p:txBody>
      </p:sp>
      <p:graphicFrame>
        <p:nvGraphicFramePr>
          <p:cNvPr id="9" name="Diagram 8"/>
          <p:cNvGraphicFramePr/>
          <p:nvPr/>
        </p:nvGraphicFramePr>
        <p:xfrm>
          <a:off x="228600" y="1600200"/>
          <a:ext cx="4191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7" grpId="0">
        <p:bldAsOne/>
      </p:bldGraphic>
      <p:bldGraphic spid="9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4724400" y="1828800"/>
          <a:ext cx="3810000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5334000" y="990600"/>
          <a:ext cx="2057400" cy="45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2" name="Group 8"/>
          <p:cNvGrpSpPr/>
          <p:nvPr/>
        </p:nvGrpSpPr>
        <p:grpSpPr>
          <a:xfrm>
            <a:off x="990600" y="914400"/>
            <a:ext cx="2514599" cy="599625"/>
            <a:chOff x="0" y="0"/>
            <a:chExt cx="2514599" cy="599625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0" name="Rounded Rectangle 9"/>
            <p:cNvSpPr/>
            <p:nvPr/>
          </p:nvSpPr>
          <p:spPr>
            <a:xfrm>
              <a:off x="0" y="0"/>
              <a:ext cx="2514599" cy="599625"/>
            </a:xfrm>
            <a:prstGeom prst="roundRect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ounded Rectangle 4"/>
            <p:cNvSpPr/>
            <p:nvPr/>
          </p:nvSpPr>
          <p:spPr>
            <a:xfrm>
              <a:off x="29271" y="29271"/>
              <a:ext cx="2456057" cy="54108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95250" tIns="95250" rIns="95250" bIns="95250" spcCol="1270" anchor="ctr"/>
            <a:lstStyle/>
            <a:p>
              <a:pPr algn="ctr" defTabSz="11112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FR" sz="2500" b="1" dirty="0">
                  <a:solidFill>
                    <a:schemeClr val="bg1"/>
                  </a:solidFill>
                </a:rPr>
                <a:t>Etapes</a:t>
              </a:r>
              <a:endParaRPr lang="en-US" sz="2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52400" y="457200"/>
            <a:ext cx="8153400" cy="487363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 eaLnBrk="1" hangingPunct="1"/>
            <a:r>
              <a:rPr lang="en-GB" sz="2800" b="1" cap="none" dirty="0" smtClean="0">
                <a:solidFill>
                  <a:srgbClr val="D9253E"/>
                </a:solidFill>
              </a:rPr>
              <a:t/>
            </a:r>
            <a:br>
              <a:rPr lang="en-GB" sz="2800" b="1" cap="none" dirty="0" smtClean="0">
                <a:solidFill>
                  <a:srgbClr val="D9253E"/>
                </a:solidFill>
              </a:rPr>
            </a:br>
            <a:r>
              <a:rPr lang="fr-FR" sz="2800" b="1" cap="none" dirty="0" smtClean="0">
                <a:solidFill>
                  <a:srgbClr val="D9253E"/>
                </a:solidFill>
              </a:rPr>
              <a:t> </a:t>
            </a:r>
            <a:r>
              <a:rPr lang="fr-FR" sz="2800" b="1" dirty="0" smtClean="0">
                <a:solidFill>
                  <a:schemeClr val="tx2">
                    <a:lumMod val="90000"/>
                  </a:schemeClr>
                </a:solidFill>
              </a:rPr>
              <a:t>LA MÉTHODOLOGIE DE LA RECHERCHE-ACTION</a:t>
            </a:r>
            <a:endParaRPr lang="en-US" sz="2800" b="1" dirty="0" smtClean="0">
              <a:solidFill>
                <a:schemeClr val="tx2">
                  <a:lumMod val="90000"/>
                </a:schemeClr>
              </a:solidFill>
            </a:endParaRPr>
          </a:p>
        </p:txBody>
      </p:sp>
      <p:graphicFrame>
        <p:nvGraphicFramePr>
          <p:cNvPr id="9" name="Diagram 8"/>
          <p:cNvGraphicFramePr/>
          <p:nvPr/>
        </p:nvGraphicFramePr>
        <p:xfrm>
          <a:off x="228600" y="1600200"/>
          <a:ext cx="4191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7" grpId="0">
        <p:bldAsOne/>
      </p:bldGraphic>
      <p:bldGraphic spid="9" grpId="0">
        <p:bldAsOne/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4860032" y="2276872"/>
          <a:ext cx="3810000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5334000" y="990600"/>
          <a:ext cx="2057400" cy="45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2" name="Group 8"/>
          <p:cNvGrpSpPr/>
          <p:nvPr/>
        </p:nvGrpSpPr>
        <p:grpSpPr>
          <a:xfrm>
            <a:off x="990600" y="914400"/>
            <a:ext cx="2514599" cy="599625"/>
            <a:chOff x="0" y="0"/>
            <a:chExt cx="2514599" cy="599625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0" name="Rounded Rectangle 9"/>
            <p:cNvSpPr/>
            <p:nvPr/>
          </p:nvSpPr>
          <p:spPr>
            <a:xfrm>
              <a:off x="0" y="0"/>
              <a:ext cx="2514599" cy="599625"/>
            </a:xfrm>
            <a:prstGeom prst="roundRect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ounded Rectangle 4"/>
            <p:cNvSpPr/>
            <p:nvPr/>
          </p:nvSpPr>
          <p:spPr>
            <a:xfrm>
              <a:off x="29271" y="29271"/>
              <a:ext cx="2456057" cy="54108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95250" tIns="95250" rIns="95250" bIns="95250" spcCol="1270" anchor="ctr"/>
            <a:lstStyle/>
            <a:p>
              <a:pPr algn="ctr" defTabSz="11112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FR" sz="2500" b="1" dirty="0">
                  <a:solidFill>
                    <a:schemeClr val="bg1"/>
                  </a:solidFill>
                </a:rPr>
                <a:t>Etapes</a:t>
              </a:r>
              <a:endParaRPr lang="en-US" sz="2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152400" y="457200"/>
            <a:ext cx="8153400" cy="487363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 eaLnBrk="1" hangingPunct="1"/>
            <a:r>
              <a:rPr lang="en-GB" sz="2800" b="1" cap="none" dirty="0" smtClean="0">
                <a:solidFill>
                  <a:srgbClr val="D9253E"/>
                </a:solidFill>
              </a:rPr>
              <a:t/>
            </a:r>
            <a:br>
              <a:rPr lang="en-GB" sz="2800" b="1" cap="none" dirty="0" smtClean="0">
                <a:solidFill>
                  <a:srgbClr val="D9253E"/>
                </a:solidFill>
              </a:rPr>
            </a:br>
            <a:r>
              <a:rPr lang="fr-FR" sz="2800" b="1" cap="none" dirty="0" smtClean="0">
                <a:solidFill>
                  <a:srgbClr val="D9253E"/>
                </a:solidFill>
              </a:rPr>
              <a:t> </a:t>
            </a:r>
            <a:r>
              <a:rPr lang="fr-FR" sz="2800" b="1" dirty="0" smtClean="0">
                <a:solidFill>
                  <a:schemeClr val="tx2">
                    <a:lumMod val="90000"/>
                  </a:schemeClr>
                </a:solidFill>
              </a:rPr>
              <a:t>LA MÉTHODOLOGIE DE LA RECHERCHE-ACTION</a:t>
            </a:r>
            <a:endParaRPr lang="en-US" sz="2800" b="1" dirty="0" smtClean="0">
              <a:solidFill>
                <a:schemeClr val="tx2">
                  <a:lumMod val="90000"/>
                </a:schemeClr>
              </a:solidFill>
            </a:endParaRPr>
          </a:p>
        </p:txBody>
      </p:sp>
      <p:graphicFrame>
        <p:nvGraphicFramePr>
          <p:cNvPr id="9" name="Diagram 8"/>
          <p:cNvGraphicFramePr/>
          <p:nvPr/>
        </p:nvGraphicFramePr>
        <p:xfrm>
          <a:off x="308992" y="2029296"/>
          <a:ext cx="4191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7" grpId="0">
        <p:bldAsOne/>
      </p:bldGraphic>
      <p:bldGraphic spid="9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3024336"/>
          </a:xfrm>
        </p:spPr>
        <p:txBody>
          <a:bodyPr/>
          <a:lstStyle/>
          <a:p>
            <a:pPr algn="ctr"/>
            <a:r>
              <a:rPr lang="fr-FR" dirty="0" smtClean="0"/>
              <a:t>LES OBJECTIFS DE</a:t>
            </a:r>
            <a:br>
              <a:rPr lang="fr-FR" dirty="0" smtClean="0"/>
            </a:br>
            <a:r>
              <a:rPr lang="fr-FR" dirty="0" smtClean="0"/>
              <a:t> LA RECHERCHE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848872" cy="583176"/>
          </a:xfrm>
        </p:spPr>
        <p:txBody>
          <a:bodyPr>
            <a:noAutofit/>
          </a:bodyPr>
          <a:lstStyle/>
          <a:p>
            <a:pPr algn="ctr"/>
            <a:r>
              <a:rPr lang="fr-FR" sz="3200" dirty="0" smtClean="0"/>
              <a:t>Répartition des élèves pris en charge</a:t>
            </a:r>
            <a:endParaRPr lang="en-US" sz="32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51520" y="1124744"/>
          <a:ext cx="8640963" cy="4896545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878113"/>
                <a:gridCol w="753955"/>
                <a:gridCol w="753955"/>
                <a:gridCol w="708399"/>
                <a:gridCol w="708399"/>
                <a:gridCol w="683868"/>
                <a:gridCol w="683868"/>
                <a:gridCol w="757461"/>
                <a:gridCol w="757461"/>
                <a:gridCol w="651828"/>
                <a:gridCol w="651828"/>
                <a:gridCol w="651828"/>
              </a:tblGrid>
              <a:tr h="749485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r-FR" sz="1200" b="1" dirty="0" smtClean="0">
                          <a:latin typeface="+mn-lt"/>
                          <a:ea typeface="+mn-ea"/>
                          <a:cs typeface="+mn-cs"/>
                        </a:rPr>
                        <a:t>Ecole</a:t>
                      </a:r>
                      <a:r>
                        <a:rPr lang="fr-FR" sz="1200" b="1" baseline="0" dirty="0" smtClean="0">
                          <a:latin typeface="+mn-lt"/>
                          <a:ea typeface="+mn-ea"/>
                          <a:cs typeface="+mn-cs"/>
                        </a:rPr>
                        <a:t> A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r-FR" sz="1200" b="1" dirty="0" smtClean="0"/>
                        <a:t>Ecole B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r-FR" sz="1200" b="1" dirty="0" smtClean="0"/>
                        <a:t>Ecole C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r-FR" sz="1200" b="1" dirty="0" smtClean="0"/>
                        <a:t>Ecole D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r-FR" sz="1200" b="1" dirty="0"/>
                        <a:t>Total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Tot</a:t>
                      </a:r>
                      <a:r>
                        <a:rPr lang="fr-FR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al</a:t>
                      </a:r>
                      <a:r>
                        <a:rPr lang="fr-FR" sz="14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2 années</a:t>
                      </a:r>
                      <a:endParaRPr lang="en-US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</a:tr>
              <a:tr h="727181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 smtClean="0">
                          <a:latin typeface="Calibri"/>
                          <a:ea typeface="Calibri"/>
                          <a:cs typeface="Arial"/>
                        </a:rPr>
                        <a:t>2009-2010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 smtClean="0">
                          <a:latin typeface="Calibri"/>
                          <a:ea typeface="Calibri"/>
                          <a:cs typeface="Arial"/>
                        </a:rPr>
                        <a:t>2010-2011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 smtClean="0">
                          <a:latin typeface="Calibri"/>
                          <a:ea typeface="Calibri"/>
                          <a:cs typeface="Arial"/>
                        </a:rPr>
                        <a:t>2009-2010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 smtClean="0">
                          <a:latin typeface="Calibri"/>
                          <a:ea typeface="Calibri"/>
                          <a:cs typeface="Arial"/>
                        </a:rPr>
                        <a:t>2010-2011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 smtClean="0">
                          <a:latin typeface="Calibri"/>
                          <a:ea typeface="Calibri"/>
                          <a:cs typeface="Arial"/>
                        </a:rPr>
                        <a:t>2009-2010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 smtClean="0">
                          <a:latin typeface="Calibri"/>
                          <a:ea typeface="Calibri"/>
                          <a:cs typeface="Arial"/>
                        </a:rPr>
                        <a:t>2010-2011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 smtClean="0">
                          <a:latin typeface="Calibri"/>
                          <a:ea typeface="Calibri"/>
                          <a:cs typeface="Arial"/>
                        </a:rPr>
                        <a:t>2009-2010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 smtClean="0">
                          <a:latin typeface="Calibri"/>
                          <a:ea typeface="Calibri"/>
                          <a:cs typeface="Arial"/>
                        </a:rPr>
                        <a:t>2010-2011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 smtClean="0">
                          <a:latin typeface="Calibri"/>
                          <a:ea typeface="Calibri"/>
                          <a:cs typeface="Arial"/>
                        </a:rPr>
                        <a:t>2009-2010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 smtClean="0">
                          <a:latin typeface="Calibri"/>
                          <a:ea typeface="Calibri"/>
                          <a:cs typeface="Arial"/>
                        </a:rPr>
                        <a:t>2010-2011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72718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r-FR" sz="1200" b="1" dirty="0" smtClean="0"/>
                        <a:t>Primaire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fr-FR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kumimoji="0"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fr-FR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kumimoji="0"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kumimoji="0"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fr-FR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kumimoji="0"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kumimoji="0"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kumimoji="0" lang="fr-FR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kumimoji="0" lang="fr-FR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fr-FR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kumimoji="0"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kumimoji="0"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fr-F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41</a:t>
                      </a:r>
                      <a:endParaRPr kumimoji="0" lang="en-US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</a:tr>
              <a:tr h="14543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fr-FR" sz="1100" b="1" smtClean="0"/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r-FR" sz="1100" b="1" smtClean="0"/>
                        <a:t>Complé-mentaire</a:t>
                      </a:r>
                      <a:endParaRPr lang="en-US" sz="105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fr-FR" sz="12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kumimoji="0" lang="fr-FR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kumimoji="0" lang="fr-FR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fr-FR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kumimoji="0"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kumimoji="0"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kumimoji="0" lang="fr-FR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kumimoji="0" lang="fr-FR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fr-FR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fr-FR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fr-F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kumimoji="0" lang="en-US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</a:tr>
              <a:tr h="72718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r-FR" sz="1050" b="1" dirty="0"/>
                        <a:t>Secondaire</a:t>
                      </a:r>
                      <a:endParaRPr lang="en-US" sz="10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kumimoji="0" lang="fr-FR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kumimoji="0" lang="fr-FR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kumimoji="0" lang="fr-FR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kumimoji="0" lang="fr-FR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fr-FR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0"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0"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fr-FR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0"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0"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fr-FR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kumimoji="0"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kumimoji="0"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fr-F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kumimoji="0" lang="en-US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</a:tr>
              <a:tr h="5111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r-FR" sz="1200" b="1" dirty="0"/>
                        <a:t>Total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fr-FR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kumimoji="0"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fr-FR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kumimoji="0"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kumimoji="0"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fr-FR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kumimoji="0"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fr-FR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kumimoji="0"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0"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fr-FR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</a:t>
                      </a:r>
                      <a:endParaRPr kumimoji="0"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</a:t>
                      </a:r>
                      <a:endParaRPr kumimoji="0"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fr-FR" sz="20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73</a:t>
                      </a:r>
                      <a:endParaRPr kumimoji="0" lang="en-US" sz="20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3024336"/>
          </a:xfrm>
        </p:spPr>
        <p:txBody>
          <a:bodyPr/>
          <a:lstStyle/>
          <a:p>
            <a:pPr algn="ctr"/>
            <a:r>
              <a:rPr lang="fr-FR" dirty="0" smtClean="0"/>
              <a:t>PRINCIPAUX RESULTATS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435280" cy="583176"/>
          </a:xfrm>
        </p:spPr>
        <p:txBody>
          <a:bodyPr>
            <a:noAutofit/>
          </a:bodyPr>
          <a:lstStyle/>
          <a:p>
            <a:pPr algn="ctr"/>
            <a:r>
              <a:rPr lang="fr-FR" sz="2000" b="1" dirty="0" smtClean="0">
                <a:solidFill>
                  <a:schemeClr val="tx2">
                    <a:lumMod val="90000"/>
                  </a:schemeClr>
                </a:solidFill>
              </a:rPr>
              <a:t>LES RESULTATS DES OBSERVATIONS INDIVIDUELLES DES EDIF</a:t>
            </a:r>
            <a:endParaRPr lang="en-US" sz="2000" b="1" dirty="0" smtClean="0">
              <a:solidFill>
                <a:schemeClr val="tx2">
                  <a:lumMod val="9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9512" y="981075"/>
          <a:ext cx="8964488" cy="5191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871208"/>
          </a:xfrm>
        </p:spPr>
        <p:txBody>
          <a:bodyPr rIns="91440"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algn="ctr"/>
            <a:r>
              <a:rPr lang="en-US" sz="2000" b="1" dirty="0" smtClean="0">
                <a:solidFill>
                  <a:schemeClr val="tx2">
                    <a:lumMod val="90000"/>
                  </a:schemeClr>
                </a:solidFill>
              </a:rPr>
              <a:t>L’</a:t>
            </a:r>
            <a:r>
              <a:rPr lang="fr-FR" sz="2000" b="1" dirty="0" smtClean="0">
                <a:solidFill>
                  <a:schemeClr val="tx2">
                    <a:lumMod val="90000"/>
                  </a:schemeClr>
                </a:solidFill>
              </a:rPr>
              <a:t>EVOLUTION DES MOYENNES DES ELEVES </a:t>
            </a:r>
            <a:br>
              <a:rPr lang="fr-FR" sz="2000" b="1" dirty="0" smtClean="0">
                <a:solidFill>
                  <a:schemeClr val="tx2">
                    <a:lumMod val="90000"/>
                  </a:schemeClr>
                </a:solidFill>
              </a:rPr>
            </a:br>
            <a:r>
              <a:rPr lang="fr-FR" sz="2000" b="1" dirty="0" smtClean="0">
                <a:solidFill>
                  <a:schemeClr val="tx2">
                    <a:lumMod val="90000"/>
                  </a:schemeClr>
                </a:solidFill>
              </a:rPr>
              <a:t>(DEBUT ET FIN D’ANNEE)</a:t>
            </a:r>
            <a:endParaRPr lang="en-US" sz="2000" b="1" dirty="0" smtClean="0">
              <a:solidFill>
                <a:schemeClr val="tx2">
                  <a:lumMod val="9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68413"/>
          <a:ext cx="8229600" cy="4903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511168"/>
          </a:xfrm>
        </p:spPr>
        <p:txBody>
          <a:bodyPr rIns="91440"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algn="ctr"/>
            <a:r>
              <a:rPr lang="en-US" sz="2000" b="1" dirty="0" smtClean="0">
                <a:solidFill>
                  <a:schemeClr val="tx2">
                    <a:lumMod val="90000"/>
                  </a:schemeClr>
                </a:solidFill>
              </a:rPr>
              <a:t>I</a:t>
            </a:r>
            <a:r>
              <a:rPr lang="fr-FR" sz="2000" b="1" dirty="0" smtClean="0">
                <a:solidFill>
                  <a:schemeClr val="tx2">
                    <a:lumMod val="90000"/>
                  </a:schemeClr>
                </a:solidFill>
              </a:rPr>
              <a:t>MPACT SUR LES ELEVES EN DIFFICULTES</a:t>
            </a:r>
            <a:endParaRPr lang="en-US" sz="2000" b="1" dirty="0">
              <a:solidFill>
                <a:schemeClr val="tx2">
                  <a:lumMod val="90000"/>
                </a:schemeClr>
              </a:solidFill>
            </a:endParaRPr>
          </a:p>
        </p:txBody>
      </p:sp>
      <p:graphicFrame>
        <p:nvGraphicFramePr>
          <p:cNvPr id="4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90651895"/>
              </p:ext>
            </p:extLst>
          </p:nvPr>
        </p:nvGraphicFramePr>
        <p:xfrm>
          <a:off x="457200" y="981075"/>
          <a:ext cx="8229600" cy="55442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8D5558F-8386-4A4B-AF1F-58BA7ABA2A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78D5558F-8386-4A4B-AF1F-58BA7ABA2A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F1D2A44-99AA-4ECE-B7B3-6167A455B4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BF1D2A44-99AA-4ECE-B7B3-6167A455B4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4B9A4EB-FB73-4F92-B1D3-985C1B445E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34B9A4EB-FB73-4F92-B1D3-985C1B445E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46F33CD-C0A3-42CC-AF66-4610EBB7C2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346F33CD-C0A3-42CC-AF66-4610EBB7C2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4DEBD6D-D66E-4F47-88CA-2F4BF62BFE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04DEBD6D-D66E-4F47-88CA-2F4BF62BFE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01C0118-BABF-43D8-80D4-A7D674CF10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001C0118-BABF-43D8-80D4-A7D674CF10D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6091A10-A92A-4C8C-A91E-01624FDA59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F6091A10-A92A-4C8C-A91E-01624FDA59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76AAF7E-D687-4FD3-8CBC-4E82D9C3D9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276AAF7E-D687-4FD3-8CBC-4E82D9C3D9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677A75D-1925-4247-9A09-95E776581C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9677A75D-1925-4247-9A09-95E776581C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12124EF-1487-458F-B273-353EA525BC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dgm id="{C12124EF-1487-458F-B273-353EA525BC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EBBD57-8971-49A6-9065-56EEF8BD95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A8EBBD57-8971-49A6-9065-56EEF8BD95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302EA94-1A25-45EF-8CB0-1D6F18CEC0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">
                                            <p:graphicEl>
                                              <a:dgm id="{6302EA94-1A25-45EF-8CB0-1D6F18CEC0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A7212F2-4225-4629-BFCD-61E6366F8B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">
                                            <p:graphicEl>
                                              <a:dgm id="{5A7212F2-4225-4629-BFCD-61E6366F8B6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70405C8-A669-4A2C-9DFC-6149C9ABB0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">
                                            <p:graphicEl>
                                              <a:dgm id="{B70405C8-A669-4A2C-9DFC-6149C9ABB0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66F108-7EB8-41CA-B6F2-D4EE128446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4">
                                            <p:graphicEl>
                                              <a:dgm id="{DE66F108-7EB8-41CA-B6F2-D4EE128446B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580D9FF-77DB-4FA0-91B6-857B8D0D00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4">
                                            <p:graphicEl>
                                              <a:dgm id="{1580D9FF-77DB-4FA0-91B6-857B8D0D00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3691EF6-71C9-4640-9225-E9A6469F85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4">
                                            <p:graphicEl>
                                              <a:dgm id="{33691EF6-71C9-4640-9225-E9A6469F853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4D53EFB-F3E0-4B82-95D4-14EE607ECC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4">
                                            <p:graphicEl>
                                              <a:dgm id="{C4D53EFB-F3E0-4B82-95D4-14EE607ECC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96EC23F-EC1E-42BB-8AC5-D4B4AC7532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4">
                                            <p:graphicEl>
                                              <a:dgm id="{196EC23F-EC1E-42BB-8AC5-D4B4AC7532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24D60FB-7F21-4FF1-BD7B-2F9EB459CE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4">
                                            <p:graphicEl>
                                              <a:dgm id="{A24D60FB-7F21-4FF1-BD7B-2F9EB459CE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3A30102-EAB6-4953-B621-8B49F0465A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4">
                                            <p:graphicEl>
                                              <a:dgm id="{63A30102-EAB6-4953-B621-8B49F0465A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A472F1F-F235-4F5A-A4BE-FA6C98A922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4">
                                            <p:graphicEl>
                                              <a:dgm id="{0A472F1F-F235-4F5A-A4BE-FA6C98A922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FF073DA-2B5A-4E58-9783-5767E4C7F4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4">
                                            <p:graphicEl>
                                              <a:dgm id="{7FF073DA-2B5A-4E58-9783-5767E4C7F4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707FD8E-4E52-48F2-99FC-1B022E55DC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4">
                                            <p:graphicEl>
                                              <a:dgm id="{7707FD8E-4E52-48F2-99FC-1B022E55DC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F911B4D-EC0A-45CC-A19C-27F04FE2E4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4">
                                            <p:graphicEl>
                                              <a:dgm id="{3F911B4D-EC0A-45CC-A19C-27F04FE2E4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0B30E9A-E77E-490C-B74C-6700355B26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4">
                                            <p:graphicEl>
                                              <a:dgm id="{60B30E9A-E77E-490C-B74C-6700355B26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19ADBC5-FC7E-4CF0-9A3D-39DD71EF21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4">
                                            <p:graphicEl>
                                              <a:dgm id="{119ADBC5-FC7E-4CF0-9A3D-39DD71EF21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2D4188B-FA75-4014-B054-27C81B4151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4">
                                            <p:graphicEl>
                                              <a:dgm id="{62D4188B-FA75-4014-B054-27C81B4151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B27A55E-6FC3-4C8D-9AC3-C99D31A897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4">
                                            <p:graphicEl>
                                              <a:dgm id="{0B27A55E-6FC3-4C8D-9AC3-C99D31A897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400C4BC-1C31-4D21-9A18-0C6AB102D1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4">
                                            <p:graphicEl>
                                              <a:dgm id="{2400C4BC-1C31-4D21-9A18-0C6AB102D1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4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0F33A65-562D-43F0-B9E2-8F855D7C41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4">
                                            <p:graphicEl>
                                              <a:dgm id="{B0F33A65-562D-43F0-B9E2-8F855D7C41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9C3F1B1-8481-4488-8F60-F9949539C5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4">
                                            <p:graphicEl>
                                              <a:dgm id="{39C3F1B1-8481-4488-8F60-F9949539C5D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605A394-B2E5-497E-AC6E-EA697F3763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4">
                                            <p:graphicEl>
                                              <a:dgm id="{6605A394-B2E5-497E-AC6E-EA697F3763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414DD5E-3B96-4F49-8EF7-9875B1F068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4">
                                            <p:graphicEl>
                                              <a:dgm id="{0414DD5E-3B96-4F49-8EF7-9875B1F068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82FAEB8-F3DB-4043-B43E-A537C97B02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4">
                                            <p:graphicEl>
                                              <a:dgm id="{582FAEB8-F3DB-4043-B43E-A537C97B02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FAB7024-E8C4-407D-81D6-720CB9F55B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4">
                                            <p:graphicEl>
                                              <a:dgm id="{EFAB7024-E8C4-407D-81D6-720CB9F55B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583176"/>
          </a:xfrm>
        </p:spPr>
        <p:txBody>
          <a:bodyPr rIns="91440"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algn="ctr"/>
            <a:r>
              <a:rPr lang="fr-FR" sz="2000" b="1" dirty="0" smtClean="0">
                <a:solidFill>
                  <a:schemeClr val="tx2">
                    <a:lumMod val="90000"/>
                  </a:schemeClr>
                </a:solidFill>
              </a:rPr>
              <a:t>LES RESULTATS DES ENTRETIENS </a:t>
            </a:r>
            <a:br>
              <a:rPr lang="fr-FR" sz="2000" b="1" dirty="0" smtClean="0">
                <a:solidFill>
                  <a:schemeClr val="tx2">
                    <a:lumMod val="90000"/>
                  </a:schemeClr>
                </a:solidFill>
              </a:rPr>
            </a:br>
            <a:r>
              <a:rPr lang="fr-FR" sz="2000" b="1" dirty="0" smtClean="0">
                <a:solidFill>
                  <a:schemeClr val="tx2">
                    <a:lumMod val="90000"/>
                  </a:schemeClr>
                </a:solidFill>
              </a:rPr>
              <a:t>AVEC LES GIP DU CYCLE PRIMAIRE</a:t>
            </a:r>
            <a:endParaRPr lang="en-US" sz="2000" b="1" dirty="0">
              <a:solidFill>
                <a:schemeClr val="tx2">
                  <a:lumMod val="90000"/>
                </a:schemeClr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251520" y="1340768"/>
          <a:ext cx="843528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583176"/>
          </a:xfrm>
        </p:spPr>
        <p:txBody>
          <a:bodyPr rIns="91440"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algn="ctr"/>
            <a:r>
              <a:rPr lang="fr-FR" sz="2000" b="1" dirty="0" smtClean="0">
                <a:solidFill>
                  <a:schemeClr val="tx2">
                    <a:lumMod val="90000"/>
                  </a:schemeClr>
                </a:solidFill>
              </a:rPr>
              <a:t>LES RESULTATS DES ENTRETIENS </a:t>
            </a:r>
            <a:br>
              <a:rPr lang="fr-FR" sz="2000" b="1" dirty="0" smtClean="0">
                <a:solidFill>
                  <a:schemeClr val="tx2">
                    <a:lumMod val="90000"/>
                  </a:schemeClr>
                </a:solidFill>
              </a:rPr>
            </a:br>
            <a:r>
              <a:rPr lang="fr-FR" sz="2000" b="1" dirty="0" smtClean="0">
                <a:solidFill>
                  <a:schemeClr val="tx2">
                    <a:lumMod val="90000"/>
                  </a:schemeClr>
                </a:solidFill>
              </a:rPr>
              <a:t>AVEC LES GIP DU CYCLE PRIMAIRE</a:t>
            </a:r>
            <a:endParaRPr lang="en-US" sz="2000" b="1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10" name="Content Placeholder 8"/>
          <p:cNvSpPr txBox="1">
            <a:spLocks/>
          </p:cNvSpPr>
          <p:nvPr/>
        </p:nvSpPr>
        <p:spPr>
          <a:xfrm>
            <a:off x="467544" y="1628800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92100" marR="0" lvl="0" indent="-2921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"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807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727192"/>
          </a:xfrm>
        </p:spPr>
        <p:txBody>
          <a:bodyPr rIns="91440"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algn="ctr"/>
            <a:r>
              <a:rPr lang="fr-FR" sz="2000" b="1" dirty="0" smtClean="0">
                <a:solidFill>
                  <a:schemeClr val="tx2">
                    <a:lumMod val="90000"/>
                  </a:schemeClr>
                </a:solidFill>
              </a:rPr>
              <a:t>LES RESULTATS DES ENTRETIENS </a:t>
            </a:r>
            <a:br>
              <a:rPr lang="fr-FR" sz="2000" b="1" dirty="0" smtClean="0">
                <a:solidFill>
                  <a:schemeClr val="tx2">
                    <a:lumMod val="90000"/>
                  </a:schemeClr>
                </a:solidFill>
              </a:rPr>
            </a:br>
            <a:r>
              <a:rPr lang="fr-FR" sz="2000" b="1" dirty="0" smtClean="0">
                <a:solidFill>
                  <a:schemeClr val="tx2">
                    <a:lumMod val="90000"/>
                  </a:schemeClr>
                </a:solidFill>
              </a:rPr>
              <a:t>AVEC LES GIP DU CYCLE COMPLEMENTAIRE</a:t>
            </a:r>
            <a:endParaRPr lang="en-US" sz="2000" b="1" dirty="0">
              <a:solidFill>
                <a:schemeClr val="tx2">
                  <a:lumMod val="90000"/>
                </a:schemeClr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484784"/>
          <a:ext cx="8363272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655184"/>
          </a:xfrm>
        </p:spPr>
        <p:txBody>
          <a:bodyPr rIns="91440"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algn="ctr"/>
            <a:r>
              <a:rPr lang="fr-FR" sz="2000" b="1" dirty="0" smtClean="0">
                <a:solidFill>
                  <a:schemeClr val="tx2">
                    <a:lumMod val="90000"/>
                  </a:schemeClr>
                </a:solidFill>
              </a:rPr>
              <a:t>LES RESULTATS DES ENTRETIENS </a:t>
            </a:r>
            <a:br>
              <a:rPr lang="fr-FR" sz="2000" b="1" dirty="0" smtClean="0">
                <a:solidFill>
                  <a:schemeClr val="tx2">
                    <a:lumMod val="90000"/>
                  </a:schemeClr>
                </a:solidFill>
              </a:rPr>
            </a:br>
            <a:r>
              <a:rPr lang="fr-FR" sz="2000" b="1" dirty="0" smtClean="0">
                <a:solidFill>
                  <a:schemeClr val="tx2">
                    <a:lumMod val="90000"/>
                  </a:schemeClr>
                </a:solidFill>
              </a:rPr>
              <a:t>AVEC LES GIP DU CYCLE COMPLEMENTAIRE</a:t>
            </a:r>
            <a:endParaRPr lang="en-US" sz="2000" b="1" dirty="0">
              <a:solidFill>
                <a:schemeClr val="tx2">
                  <a:lumMod val="9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1520" y="1646238"/>
          <a:ext cx="8435280" cy="4951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511168"/>
          </a:xfrm>
        </p:spPr>
        <p:txBody>
          <a:bodyPr rIns="91440"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algn="ctr"/>
            <a:r>
              <a:rPr lang="en-US" sz="2000" b="1" dirty="0" smtClean="0">
                <a:solidFill>
                  <a:schemeClr val="tx2">
                    <a:lumMod val="90000"/>
                  </a:schemeClr>
                </a:solidFill>
              </a:rPr>
              <a:t>LES RESULTATS DES ENTRETIENS </a:t>
            </a:r>
            <a:br>
              <a:rPr lang="en-US" sz="2000" b="1" dirty="0" smtClean="0">
                <a:solidFill>
                  <a:schemeClr val="tx2">
                    <a:lumMod val="90000"/>
                  </a:schemeClr>
                </a:solidFill>
              </a:rPr>
            </a:br>
            <a:r>
              <a:rPr lang="en-US" sz="2000" b="1" dirty="0" smtClean="0">
                <a:solidFill>
                  <a:schemeClr val="tx2">
                    <a:lumMod val="90000"/>
                  </a:schemeClr>
                </a:solidFill>
              </a:rPr>
              <a:t>AVEC LES GIP DU CYCLE SECONDAIRE</a:t>
            </a:r>
            <a:endParaRPr lang="en-US" sz="2000" b="1" dirty="0">
              <a:solidFill>
                <a:schemeClr val="tx2">
                  <a:lumMod val="90000"/>
                </a:schemeClr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50825" y="765175"/>
          <a:ext cx="8642350" cy="5400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/>
        </p:nvGraphicFramePr>
        <p:xfrm>
          <a:off x="1447800" y="404664"/>
          <a:ext cx="6553200" cy="5843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511168"/>
          </a:xfrm>
        </p:spPr>
        <p:txBody>
          <a:bodyPr rIns="91440"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algn="ctr"/>
            <a:r>
              <a:rPr lang="en-US" sz="2000" b="1" dirty="0" smtClean="0">
                <a:solidFill>
                  <a:schemeClr val="tx2">
                    <a:lumMod val="90000"/>
                  </a:schemeClr>
                </a:solidFill>
              </a:rPr>
              <a:t>LES RESULTATS DES ENTRETIENS </a:t>
            </a:r>
            <a:br>
              <a:rPr lang="en-US" sz="2000" b="1" dirty="0" smtClean="0">
                <a:solidFill>
                  <a:schemeClr val="tx2">
                    <a:lumMod val="90000"/>
                  </a:schemeClr>
                </a:solidFill>
              </a:rPr>
            </a:br>
            <a:r>
              <a:rPr lang="en-US" sz="2000" b="1" dirty="0" smtClean="0">
                <a:solidFill>
                  <a:schemeClr val="tx2">
                    <a:lumMod val="90000"/>
                  </a:schemeClr>
                </a:solidFill>
              </a:rPr>
              <a:t>AVEC LES GIP DU CYCLE SECONDAIRE</a:t>
            </a:r>
            <a:endParaRPr lang="en-US" sz="2000" b="1" dirty="0">
              <a:solidFill>
                <a:schemeClr val="tx2">
                  <a:lumMod val="90000"/>
                </a:schemeClr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124744"/>
          <a:ext cx="8229600" cy="5047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511168"/>
          </a:xfrm>
        </p:spPr>
        <p:txBody>
          <a:bodyPr rIns="91440"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algn="ctr"/>
            <a:r>
              <a:rPr lang="fr-FR" sz="2000" b="1" dirty="0" smtClean="0">
                <a:solidFill>
                  <a:schemeClr val="tx2">
                    <a:lumMod val="90000"/>
                  </a:schemeClr>
                </a:solidFill>
              </a:rPr>
              <a:t>IMPACT SUR LES GIP</a:t>
            </a:r>
            <a:endParaRPr lang="en-US" sz="2000" b="1" dirty="0" smtClean="0">
              <a:solidFill>
                <a:schemeClr val="tx2">
                  <a:lumMod val="9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908050"/>
          <a:ext cx="8229600" cy="57610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511168"/>
          </a:xfrm>
        </p:spPr>
        <p:txBody>
          <a:bodyPr rIns="91440"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algn="ctr"/>
            <a:r>
              <a:rPr lang="fr-FR" sz="2000" b="1" dirty="0" smtClean="0">
                <a:solidFill>
                  <a:schemeClr val="tx2">
                    <a:lumMod val="90000"/>
                  </a:schemeClr>
                </a:solidFill>
              </a:rPr>
              <a:t>IMPACT SUR LES COLLEGUES DE LA MÊME CLASSE</a:t>
            </a:r>
            <a:endParaRPr lang="en-US" sz="2000" b="1" dirty="0" smtClean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5"/>
            <a:ext cx="8229600" cy="504777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fr-F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Echange entre collègues</a:t>
            </a:r>
          </a:p>
          <a:p>
            <a:pPr algn="just">
              <a:lnSpc>
                <a:spcPct val="150000"/>
              </a:lnSpc>
            </a:pPr>
            <a:r>
              <a:rPr lang="fr-F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Demande d’aide en faveur d’autres élèves dans d’autres classes</a:t>
            </a:r>
          </a:p>
          <a:p>
            <a:pPr algn="just">
              <a:lnSpc>
                <a:spcPct val="150000"/>
              </a:lnSpc>
            </a:pPr>
            <a:r>
              <a:rPr lang="fr-F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Plus d’attention et de préoccupation vis-à-vis des élèves en difficultés</a:t>
            </a:r>
          </a:p>
          <a:p>
            <a:pPr algn="just">
              <a:lnSpc>
                <a:spcPct val="150000"/>
              </a:lnSpc>
            </a:pPr>
            <a:r>
              <a:rPr lang="fr-F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Recherche de moyens pour les aider</a:t>
            </a:r>
          </a:p>
          <a:p>
            <a:pPr algn="just">
              <a:lnSpc>
                <a:spcPct val="150000"/>
              </a:lnSpc>
            </a:pPr>
            <a:r>
              <a:rPr lang="fr-F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Transfert des outils de </a:t>
            </a:r>
            <a:r>
              <a:rPr lang="fr-FR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remédiation</a:t>
            </a:r>
            <a:r>
              <a:rPr lang="fr-F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dans d’autres classes</a:t>
            </a:r>
            <a:endParaRPr lang="fr-F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655184"/>
          </a:xfrm>
        </p:spPr>
        <p:txBody>
          <a:bodyPr rIns="91440"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algn="ctr"/>
            <a:r>
              <a:rPr lang="en-US" sz="2000" b="1" dirty="0" smtClean="0">
                <a:solidFill>
                  <a:schemeClr val="tx2">
                    <a:lumMod val="90000"/>
                  </a:schemeClr>
                </a:solidFill>
              </a:rPr>
              <a:t>LES RESULTATS DES ENTRETIENS AVEC LES PARENTS</a:t>
            </a:r>
            <a:br>
              <a:rPr lang="en-US" sz="2000" b="1" dirty="0" smtClean="0">
                <a:solidFill>
                  <a:schemeClr val="tx2">
                    <a:lumMod val="90000"/>
                  </a:schemeClr>
                </a:solidFill>
              </a:rPr>
            </a:br>
            <a:r>
              <a:rPr lang="en-US" sz="2000" b="1" dirty="0" smtClean="0">
                <a:solidFill>
                  <a:schemeClr val="tx2">
                    <a:lumMod val="90000"/>
                  </a:schemeClr>
                </a:solidFill>
              </a:rPr>
              <a:t>DU CYCLE PRIMAIRE</a:t>
            </a:r>
            <a:endParaRPr lang="en-US" sz="2000" b="1" dirty="0">
              <a:solidFill>
                <a:schemeClr val="tx2">
                  <a:lumMod val="9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9388" y="1052513"/>
          <a:ext cx="8507412" cy="5616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4313"/>
          <a:ext cx="8435975" cy="5113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799200"/>
          </a:xfrm>
        </p:spPr>
        <p:txBody>
          <a:bodyPr rIns="91440"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algn="ctr"/>
            <a:r>
              <a:rPr lang="en-US" sz="2000" b="1" dirty="0" smtClean="0">
                <a:solidFill>
                  <a:schemeClr val="tx2">
                    <a:lumMod val="90000"/>
                  </a:schemeClr>
                </a:solidFill>
              </a:rPr>
              <a:t>LES RESULTATS DES ENTRETIENS AVEC LES PARENTS</a:t>
            </a:r>
            <a:br>
              <a:rPr lang="en-US" sz="2000" b="1" dirty="0" smtClean="0">
                <a:solidFill>
                  <a:schemeClr val="tx2">
                    <a:lumMod val="90000"/>
                  </a:schemeClr>
                </a:solidFill>
              </a:rPr>
            </a:br>
            <a:r>
              <a:rPr lang="en-US" sz="2000" b="1" dirty="0" smtClean="0">
                <a:solidFill>
                  <a:schemeClr val="tx2">
                    <a:lumMod val="90000"/>
                  </a:schemeClr>
                </a:solidFill>
              </a:rPr>
              <a:t>DU CYCLE CO</a:t>
            </a:r>
            <a:r>
              <a:rPr lang="fr-FR" sz="2000" b="1" dirty="0" smtClean="0">
                <a:solidFill>
                  <a:schemeClr val="tx2">
                    <a:lumMod val="90000"/>
                  </a:schemeClr>
                </a:solidFill>
              </a:rPr>
              <a:t>MPLEMENTAIRE</a:t>
            </a:r>
            <a:endParaRPr lang="en-US" sz="2000" b="1" dirty="0">
              <a:solidFill>
                <a:schemeClr val="tx2">
                  <a:lumMod val="9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12776"/>
          <a:ext cx="843528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727075"/>
          </a:xfrm>
        </p:spPr>
        <p:txBody>
          <a:bodyPr rIns="91440"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algn="ctr"/>
            <a:r>
              <a:rPr lang="en-US" sz="2000" b="1" dirty="0" smtClean="0">
                <a:solidFill>
                  <a:schemeClr val="tx2">
                    <a:lumMod val="90000"/>
                  </a:schemeClr>
                </a:solidFill>
              </a:rPr>
              <a:t>LES RESULTATS DES ENTRETIENS AVEC LES PARENTS</a:t>
            </a:r>
            <a:br>
              <a:rPr lang="en-US" sz="2000" b="1" dirty="0" smtClean="0">
                <a:solidFill>
                  <a:schemeClr val="tx2">
                    <a:lumMod val="90000"/>
                  </a:schemeClr>
                </a:solidFill>
              </a:rPr>
            </a:br>
            <a:r>
              <a:rPr lang="en-US" sz="2000" b="1" dirty="0" smtClean="0">
                <a:solidFill>
                  <a:schemeClr val="tx2">
                    <a:lumMod val="90000"/>
                  </a:schemeClr>
                </a:solidFill>
              </a:rPr>
              <a:t>DU CYCLE SECONDAIRE</a:t>
            </a:r>
            <a:endParaRPr lang="en-US" sz="2000" b="1" dirty="0">
              <a:solidFill>
                <a:schemeClr val="tx2">
                  <a:lumMod val="9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511168"/>
          </a:xfrm>
        </p:spPr>
        <p:txBody>
          <a:bodyPr rIns="91440"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algn="ctr"/>
            <a:r>
              <a:rPr lang="fr-FR" sz="3200" b="1" dirty="0" smtClean="0">
                <a:solidFill>
                  <a:schemeClr val="tx2">
                    <a:lumMod val="90000"/>
                  </a:schemeClr>
                </a:solidFill>
              </a:rPr>
              <a:t>IMPACT SUR LES PARENTS</a:t>
            </a:r>
            <a:endParaRPr lang="en-US" sz="3200" b="1" dirty="0" smtClean="0">
              <a:solidFill>
                <a:schemeClr val="tx2">
                  <a:lumMod val="90000"/>
                </a:schemeClr>
              </a:solidFill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611560" y="1052736"/>
          <a:ext cx="8064896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583176"/>
          </a:xfrm>
        </p:spPr>
        <p:txBody>
          <a:bodyPr>
            <a:noAutofit/>
          </a:bodyPr>
          <a:lstStyle/>
          <a:p>
            <a:pPr algn="ctr"/>
            <a:r>
              <a:rPr lang="fr-FR" sz="3200" b="1" dirty="0" smtClean="0">
                <a:solidFill>
                  <a:schemeClr val="tx2">
                    <a:lumMod val="90000"/>
                  </a:schemeClr>
                </a:solidFill>
              </a:rPr>
              <a:t>IMPACT SUR LES TUTEURS</a:t>
            </a:r>
            <a:endParaRPr lang="en-US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583176"/>
          </a:xfrm>
        </p:spPr>
        <p:txBody>
          <a:bodyPr>
            <a:noAutofit/>
          </a:bodyPr>
          <a:lstStyle/>
          <a:p>
            <a:pPr algn="ctr"/>
            <a:r>
              <a:rPr lang="fr-FR" sz="2400" b="1" dirty="0" smtClean="0">
                <a:solidFill>
                  <a:schemeClr val="tx2">
                    <a:lumMod val="90000"/>
                  </a:schemeClr>
                </a:solidFill>
              </a:rPr>
              <a:t>IMPACT SUR LES ETUDIANTES-CHERCHEUSES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981075"/>
          <a:ext cx="8229600" cy="5191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583176"/>
          </a:xfrm>
        </p:spPr>
        <p:txBody>
          <a:bodyPr>
            <a:noAutofit/>
          </a:bodyPr>
          <a:lstStyle/>
          <a:p>
            <a:pPr algn="ctr"/>
            <a:r>
              <a:rPr lang="fr-FR" sz="3600" b="1" dirty="0" smtClean="0">
                <a:solidFill>
                  <a:schemeClr val="tx2">
                    <a:lumMod val="90000"/>
                  </a:schemeClr>
                </a:solidFill>
              </a:rPr>
              <a:t>IMPACT SUR L’ETABLISSEMENT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7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fr-FR" sz="2800" b="1" dirty="0" smtClean="0"/>
              <a:t>« Elève perçu en tant que Personne et Sujet avant tout »</a:t>
            </a:r>
          </a:p>
          <a:p>
            <a:pPr algn="just"/>
            <a:r>
              <a:rPr lang="fr-FR" sz="2800" b="1" dirty="0" smtClean="0"/>
              <a:t>Confiance des responsables administratifs dans les capacités des élèves en difficultés à apprendre et dans la capacité des équipes pédagogiques à les aider</a:t>
            </a:r>
          </a:p>
          <a:p>
            <a:pPr algn="just"/>
            <a:r>
              <a:rPr lang="fr-FR" sz="2800" b="1" dirty="0" smtClean="0"/>
              <a:t>« Le changement au sein de l’école est possible et peut être efficace»</a:t>
            </a:r>
          </a:p>
          <a:p>
            <a:pPr algn="just"/>
            <a:r>
              <a:rPr lang="fr-FR" sz="2800" b="1" dirty="0" smtClean="0"/>
              <a:t>Valorisation des enseignants engagés et dynamiques</a:t>
            </a:r>
          </a:p>
          <a:p>
            <a:pPr algn="just"/>
            <a:r>
              <a:rPr lang="fr-FR" sz="2800" b="1" dirty="0" smtClean="0"/>
              <a:t>Institutionnalisation des dispositifs dans les établissements concernés</a:t>
            </a:r>
          </a:p>
          <a:p>
            <a:pPr algn="just"/>
            <a:r>
              <a:rPr lang="fr-FR" sz="2800" b="1" dirty="0" smtClean="0"/>
              <a:t>Création de nouvelles démarches de collaboration et d’accompagnement</a:t>
            </a:r>
          </a:p>
          <a:p>
            <a:pPr algn="just"/>
            <a:r>
              <a:rPr lang="fr-FR" sz="2800" b="1" dirty="0" smtClean="0"/>
              <a:t>Image de marque de l’établissement auprès de son environnement</a:t>
            </a:r>
          </a:p>
          <a:p>
            <a:pPr algn="just"/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3024336"/>
          </a:xfrm>
        </p:spPr>
        <p:txBody>
          <a:bodyPr/>
          <a:lstStyle/>
          <a:p>
            <a:pPr algn="ctr"/>
            <a:r>
              <a:rPr lang="fr-FR" dirty="0" smtClean="0"/>
              <a:t>LE CADRE THEORIQUE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727192"/>
          </a:xfrm>
        </p:spPr>
        <p:txBody>
          <a:bodyPr>
            <a:noAutofit/>
          </a:bodyPr>
          <a:lstStyle/>
          <a:p>
            <a:pPr algn="ctr"/>
            <a:r>
              <a:rPr lang="fr-FR" sz="3600" b="1" dirty="0" smtClean="0">
                <a:solidFill>
                  <a:schemeClr val="tx2">
                    <a:lumMod val="90000"/>
                  </a:schemeClr>
                </a:solidFill>
              </a:rPr>
              <a:t>POINTS DE FORCE DE LA RAR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sz="4000" dirty="0" smtClean="0"/>
              <a:t>Etude de cas dans quelques contextes scolaires</a:t>
            </a:r>
          </a:p>
          <a:p>
            <a:pPr algn="just"/>
            <a:r>
              <a:rPr lang="fr-FR" sz="4000" dirty="0" smtClean="0"/>
              <a:t>Travail avec quelques élèves, sur une seule année</a:t>
            </a:r>
          </a:p>
          <a:p>
            <a:pPr algn="just"/>
            <a:r>
              <a:rPr lang="fr-FR" sz="4000" dirty="0" smtClean="0"/>
              <a:t>Durée limitée de l’action pendant l’année</a:t>
            </a:r>
          </a:p>
          <a:p>
            <a:pPr algn="just">
              <a:buNone/>
            </a:pPr>
            <a:endParaRPr lang="fr-FR" sz="4000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654050"/>
          </a:xfrm>
        </p:spPr>
        <p:txBody>
          <a:bodyPr>
            <a:noAutofit/>
          </a:bodyPr>
          <a:lstStyle/>
          <a:p>
            <a:pPr algn="ctr"/>
            <a:r>
              <a:rPr lang="fr-FR" sz="3600" b="1" dirty="0" smtClean="0"/>
              <a:t>LIMITES DE LA RAR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83676"/>
          </a:xfrm>
        </p:spPr>
        <p:txBody>
          <a:bodyPr>
            <a:normAutofit/>
          </a:bodyPr>
          <a:lstStyle/>
          <a:p>
            <a:r>
              <a:rPr lang="fr-FR" sz="3600" dirty="0" smtClean="0"/>
              <a:t>Evolution lente de certains élèves</a:t>
            </a:r>
          </a:p>
          <a:p>
            <a:r>
              <a:rPr lang="fr-FR" sz="3600" dirty="0" smtClean="0"/>
              <a:t>Surcharge des GIP</a:t>
            </a:r>
          </a:p>
          <a:p>
            <a:r>
              <a:rPr lang="fr-FR" sz="3600" dirty="0" smtClean="0"/>
              <a:t>Manque de collaboration de certains parents</a:t>
            </a:r>
          </a:p>
          <a:p>
            <a:r>
              <a:rPr lang="fr-FR" sz="3600" dirty="0" smtClean="0"/>
              <a:t>Manque d’intérêt manifesté par certains collègues</a:t>
            </a:r>
          </a:p>
          <a:p>
            <a:endParaRPr lang="en-US" sz="3600" dirty="0" smtClean="0"/>
          </a:p>
          <a:p>
            <a:endParaRPr lang="en-US" sz="36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655184"/>
          </a:xfrm>
        </p:spPr>
        <p:txBody>
          <a:bodyPr>
            <a:noAutofit/>
          </a:bodyPr>
          <a:lstStyle/>
          <a:p>
            <a:pPr algn="ctr"/>
            <a:r>
              <a:rPr lang="fr-FR" sz="3600" b="1" dirty="0" smtClean="0"/>
              <a:t>DIFFICULTES RENCONTREES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fr-FR" dirty="0" err="1" smtClean="0"/>
              <a:t>Sociocognitivisme</a:t>
            </a:r>
            <a:r>
              <a:rPr lang="fr-FR" dirty="0" smtClean="0"/>
              <a:t>: motivation, impuissance acquise, auto-efficacité, estime de soi, métacognition, stratégies cognitives</a:t>
            </a:r>
          </a:p>
          <a:p>
            <a:pPr algn="just"/>
            <a:r>
              <a:rPr lang="fr-FR" dirty="0" smtClean="0"/>
              <a:t>Socioconstructivisme: apprentissage coopératif, tutorat</a:t>
            </a:r>
          </a:p>
          <a:p>
            <a:pPr algn="just"/>
            <a:r>
              <a:rPr lang="fr-FR" dirty="0" smtClean="0"/>
              <a:t>Etudes sur l’implication parentale dans les apprentissages scolaires (Hill, Ramirez et </a:t>
            </a:r>
            <a:r>
              <a:rPr lang="fr-FR" dirty="0" err="1" smtClean="0"/>
              <a:t>Dumka</a:t>
            </a:r>
            <a:r>
              <a:rPr lang="fr-FR" dirty="0" smtClean="0"/>
              <a:t> 2003, Abu-Hilal 2000)</a:t>
            </a:r>
          </a:p>
          <a:p>
            <a:pPr algn="just"/>
            <a:r>
              <a:rPr lang="fr-FR" dirty="0" smtClean="0"/>
              <a:t>Travaux sur la recherche-action (Lavoie et al. 1996, </a:t>
            </a:r>
            <a:r>
              <a:rPr lang="fr-FR" dirty="0" err="1" smtClean="0"/>
              <a:t>Karsenti</a:t>
            </a:r>
            <a:r>
              <a:rPr lang="fr-FR" dirty="0" smtClean="0"/>
              <a:t> et Savoie-</a:t>
            </a:r>
            <a:r>
              <a:rPr lang="fr-FR" dirty="0" err="1" smtClean="0"/>
              <a:t>Zajc</a:t>
            </a:r>
            <a:r>
              <a:rPr lang="fr-FR" dirty="0" smtClean="0"/>
              <a:t> 2004) </a:t>
            </a:r>
          </a:p>
          <a:p>
            <a:pPr algn="just">
              <a:buNone/>
            </a:pPr>
            <a:r>
              <a:rPr lang="fr-FR" dirty="0" smtClean="0"/>
              <a:t>  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727192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>Quelques définitions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23000"/>
            <a:ext cx="8579296" cy="4526280"/>
          </a:xfrm>
        </p:spPr>
        <p:txBody>
          <a:bodyPr>
            <a:noAutofit/>
          </a:bodyPr>
          <a:lstStyle/>
          <a:p>
            <a:pPr algn="just"/>
            <a:r>
              <a:rPr lang="fr-FR" sz="2800" u="sng" dirty="0" smtClean="0"/>
              <a:t>Un enfant </a:t>
            </a:r>
            <a:r>
              <a:rPr lang="fr-FR" sz="2800" u="sng" dirty="0" smtClean="0"/>
              <a:t>en difficulté</a:t>
            </a:r>
            <a:r>
              <a:rPr lang="fr-FR" sz="2800" dirty="0" smtClean="0"/>
              <a:t> n'est pas forcément un enfant qui présente une déficience quelconque. </a:t>
            </a:r>
            <a:r>
              <a:rPr lang="fr-FR" sz="2800" dirty="0" smtClean="0"/>
              <a:t>Il témoigne en général de </a:t>
            </a:r>
            <a:r>
              <a:rPr lang="fr-FR" sz="2800" dirty="0" smtClean="0"/>
              <a:t>lacunes dans </a:t>
            </a:r>
            <a:r>
              <a:rPr lang="fr-FR" sz="2800" dirty="0" smtClean="0"/>
              <a:t>ses apprentissages, manque </a:t>
            </a:r>
            <a:r>
              <a:rPr lang="fr-FR" sz="2800" dirty="0" smtClean="0"/>
              <a:t>d'outils indispensables pour construire son savoir (langage, lecture</a:t>
            </a:r>
            <a:r>
              <a:rPr lang="fr-FR" sz="2800" dirty="0" smtClean="0"/>
              <a:t>...), </a:t>
            </a:r>
            <a:r>
              <a:rPr lang="fr-FR" sz="2800" dirty="0" smtClean="0"/>
              <a:t>et </a:t>
            </a:r>
            <a:r>
              <a:rPr lang="fr-FR" sz="2800" dirty="0" smtClean="0"/>
              <a:t>pourrait avoir peu développé </a:t>
            </a:r>
            <a:r>
              <a:rPr lang="fr-FR" sz="2800" dirty="0" smtClean="0"/>
              <a:t>certaines capacités perceptives (discipline du regard, anticipation, failles dans la phase de mémorisation, attention fuyante</a:t>
            </a:r>
            <a:r>
              <a:rPr lang="fr-FR" sz="2800" dirty="0" smtClean="0"/>
              <a:t>…). Il a beaucoup de mal à surmonter seul lesdites difficultés. Dès lors, il peut régresser, arrêter d’apprendre, voire même se mettre à désapprendre.</a:t>
            </a:r>
            <a:endParaRPr lang="en-US" sz="2800" dirty="0" smtClean="0"/>
          </a:p>
          <a:p>
            <a:pPr algn="just"/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fr-FR" dirty="0" smtClean="0"/>
              <a:t>En pédagogie, </a:t>
            </a:r>
            <a:r>
              <a:rPr lang="fr-FR" u="sng" dirty="0" smtClean="0"/>
              <a:t>la </a:t>
            </a:r>
            <a:r>
              <a:rPr lang="fr-FR" u="sng" dirty="0" err="1" smtClean="0"/>
              <a:t>remédiation</a:t>
            </a:r>
            <a:r>
              <a:rPr lang="fr-FR" dirty="0" smtClean="0"/>
              <a:t> est un dispositif mis en place par l’enseignant qui consiste à fournir à l'apprenant de nouvelles activités d'apprentissage pour lui permettre de combler les lacunes diagnostiquées lors d'une évaluation formative. L’enseignant aura recours pour cela à différentes propositions pédagogiques, qui pour être efficaces, devront être sensiblement différentes des méthodes utilisées lors de la phase d'enseignement en classe entière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727192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>Quelques définitions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3024336"/>
          </a:xfrm>
        </p:spPr>
        <p:txBody>
          <a:bodyPr/>
          <a:lstStyle/>
          <a:p>
            <a:pPr algn="ctr"/>
            <a:r>
              <a:rPr lang="fr-FR" dirty="0" smtClean="0"/>
              <a:t>DES INDICATEURS </a:t>
            </a:r>
            <a:br>
              <a:rPr lang="fr-FR" dirty="0" smtClean="0"/>
            </a:br>
            <a:r>
              <a:rPr lang="fr-FR" dirty="0" smtClean="0"/>
              <a:t>DU SYSTÈME EDUCATIF LIBANAIS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015224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>Répartition des élèves </a:t>
            </a:r>
            <a:br>
              <a:rPr lang="fr-FR" dirty="0" smtClean="0"/>
            </a:br>
            <a:r>
              <a:rPr lang="fr-FR" dirty="0" smtClean="0"/>
              <a:t>selon le secteur d’enseignement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5661248"/>
            <a:ext cx="8964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    Enseignement         </a:t>
            </a:r>
            <a:r>
              <a:rPr lang="fr-FR" b="1" dirty="0" err="1" smtClean="0"/>
              <a:t>Enseignement</a:t>
            </a:r>
            <a:r>
              <a:rPr lang="fr-FR" b="1" dirty="0" smtClean="0"/>
              <a:t>   </a:t>
            </a:r>
            <a:r>
              <a:rPr lang="fr-FR" b="1" dirty="0" err="1" smtClean="0"/>
              <a:t>Enseignement</a:t>
            </a:r>
            <a:r>
              <a:rPr lang="fr-FR" b="1" dirty="0" smtClean="0"/>
              <a:t>   </a:t>
            </a:r>
            <a:r>
              <a:rPr lang="fr-FR" b="1" dirty="0" err="1" smtClean="0"/>
              <a:t>Enseignement</a:t>
            </a:r>
            <a:endParaRPr lang="fr-FR" b="1" dirty="0" smtClean="0"/>
          </a:p>
          <a:p>
            <a:r>
              <a:rPr lang="fr-FR" b="1" dirty="0" smtClean="0"/>
              <a:t>         public                               privé                      </a:t>
            </a:r>
            <a:r>
              <a:rPr lang="fr-FR" b="1" dirty="0" err="1" smtClean="0"/>
              <a:t>privé</a:t>
            </a:r>
            <a:r>
              <a:rPr lang="fr-FR" b="1" dirty="0" smtClean="0"/>
              <a:t>                   réservé aux      </a:t>
            </a:r>
          </a:p>
          <a:p>
            <a:r>
              <a:rPr lang="fr-FR" b="1" dirty="0" smtClean="0"/>
              <a:t>                                             subventionné          payant           réfugiés palestiniens</a:t>
            </a:r>
            <a:endParaRPr lang="en-US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071" y="2276872"/>
            <a:ext cx="7836029" cy="2927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890</TotalTime>
  <Words>1420</Words>
  <Application>Microsoft Office PowerPoint</Application>
  <PresentationFormat>On-screen Show (4:3)</PresentationFormat>
  <Paragraphs>306</Paragraphs>
  <Slides>42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Foundry</vt:lpstr>
      <vt:lpstr>La remédiation pédagogique: méthodologie et résultats d’une Recherche-Action menée au Liban </vt:lpstr>
      <vt:lpstr>LES OBJECTIFS DE  LA RECHERCHE</vt:lpstr>
      <vt:lpstr>Slide 3</vt:lpstr>
      <vt:lpstr>LE CADRE THEORIQUE</vt:lpstr>
      <vt:lpstr>Slide 5</vt:lpstr>
      <vt:lpstr>Quelques définitions</vt:lpstr>
      <vt:lpstr>Quelques définitions</vt:lpstr>
      <vt:lpstr>DES INDICATEURS  DU SYSTÈME EDUCATIF LIBANAIS</vt:lpstr>
      <vt:lpstr>Répartition des élèves  selon le secteur d’enseignement</vt:lpstr>
      <vt:lpstr>Répartition des élèves  selon le genre</vt:lpstr>
      <vt:lpstr>Répartition des élèves par secteur  selon le cycle d’enseignement</vt:lpstr>
      <vt:lpstr>Répartition du taux de retard par cycle (taux général: 22% des élèves)</vt:lpstr>
      <vt:lpstr>LA METHODOLOGIE DE  LA RECHERCHE</vt:lpstr>
      <vt:lpstr>  LA MÉTHODOLOGIE DE LA RECHERCHE-ACTION</vt:lpstr>
      <vt:lpstr>Slide 15</vt:lpstr>
      <vt:lpstr>  LA MÉTHODOLOGIE DE LA RECHERCHE-ACTION</vt:lpstr>
      <vt:lpstr>  LA MÉTHODOLOGIE DE LA RECHERCHE-ACTION</vt:lpstr>
      <vt:lpstr>  LA MÉTHODOLOGIE DE LA RECHERCHE-ACTION</vt:lpstr>
      <vt:lpstr>  LA MÉTHODOLOGIE DE LA RECHERCHE-ACTION</vt:lpstr>
      <vt:lpstr>Répartition des élèves pris en charge</vt:lpstr>
      <vt:lpstr>PRINCIPAUX RESULTATS</vt:lpstr>
      <vt:lpstr>LES RESULTATS DES OBSERVATIONS INDIVIDUELLES DES EDIF</vt:lpstr>
      <vt:lpstr>L’EVOLUTION DES MOYENNES DES ELEVES  (DEBUT ET FIN D’ANNEE)</vt:lpstr>
      <vt:lpstr>IMPACT SUR LES ELEVES EN DIFFICULTES</vt:lpstr>
      <vt:lpstr>LES RESULTATS DES ENTRETIENS  AVEC LES GIP DU CYCLE PRIMAIRE</vt:lpstr>
      <vt:lpstr>LES RESULTATS DES ENTRETIENS  AVEC LES GIP DU CYCLE PRIMAIRE</vt:lpstr>
      <vt:lpstr>LES RESULTATS DES ENTRETIENS  AVEC LES GIP DU CYCLE COMPLEMENTAIRE</vt:lpstr>
      <vt:lpstr>LES RESULTATS DES ENTRETIENS  AVEC LES GIP DU CYCLE COMPLEMENTAIRE</vt:lpstr>
      <vt:lpstr>LES RESULTATS DES ENTRETIENS  AVEC LES GIP DU CYCLE SECONDAIRE</vt:lpstr>
      <vt:lpstr>LES RESULTATS DES ENTRETIENS  AVEC LES GIP DU CYCLE SECONDAIRE</vt:lpstr>
      <vt:lpstr>IMPACT SUR LES GIP</vt:lpstr>
      <vt:lpstr>IMPACT SUR LES COLLEGUES DE LA MÊME CLASSE</vt:lpstr>
      <vt:lpstr>LES RESULTATS DES ENTRETIENS AVEC LES PARENTS DU CYCLE PRIMAIRE</vt:lpstr>
      <vt:lpstr>LES RESULTATS DES ENTRETIENS AVEC LES PARENTS DU CYCLE COMPLEMENTAIRE</vt:lpstr>
      <vt:lpstr>LES RESULTATS DES ENTRETIENS AVEC LES PARENTS DU CYCLE SECONDAIRE</vt:lpstr>
      <vt:lpstr>IMPACT SUR LES PARENTS</vt:lpstr>
      <vt:lpstr>IMPACT SUR LES TUTEURS</vt:lpstr>
      <vt:lpstr>IMPACT SUR LES ETUDIANTES-CHERCHEUSES</vt:lpstr>
      <vt:lpstr>IMPACT SUR L’ETABLISSEMENT</vt:lpstr>
      <vt:lpstr>POINTS DE FORCE DE LA RAR</vt:lpstr>
      <vt:lpstr>LIMITES DE LA RAR</vt:lpstr>
      <vt:lpstr>DIFFICULTES RENCONTREES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méthodologie et les résultats de la Recherche-Action-Remédiation</dc:title>
  <dc:creator>suzanne</dc:creator>
  <cp:lastModifiedBy>user</cp:lastModifiedBy>
  <cp:revision>78</cp:revision>
  <dcterms:created xsi:type="dcterms:W3CDTF">2011-07-02T15:29:45Z</dcterms:created>
  <dcterms:modified xsi:type="dcterms:W3CDTF">2011-09-12T17:02:42Z</dcterms:modified>
</cp:coreProperties>
</file>