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3" r:id="rId2"/>
  </p:sldMasterIdLst>
  <p:notesMasterIdLst>
    <p:notesMasterId r:id="rId41"/>
  </p:notesMasterIdLst>
  <p:sldIdLst>
    <p:sldId id="256" r:id="rId3"/>
    <p:sldId id="1531" r:id="rId4"/>
    <p:sldId id="1533" r:id="rId5"/>
    <p:sldId id="1532" r:id="rId6"/>
    <p:sldId id="1529" r:id="rId7"/>
    <p:sldId id="435" r:id="rId8"/>
    <p:sldId id="1524" r:id="rId9"/>
    <p:sldId id="1523" r:id="rId10"/>
    <p:sldId id="1530" r:id="rId11"/>
    <p:sldId id="388" r:id="rId12"/>
    <p:sldId id="439" r:id="rId13"/>
    <p:sldId id="438" r:id="rId14"/>
    <p:sldId id="1525" r:id="rId15"/>
    <p:sldId id="257" r:id="rId16"/>
    <p:sldId id="259" r:id="rId17"/>
    <p:sldId id="403" r:id="rId18"/>
    <p:sldId id="433" r:id="rId19"/>
    <p:sldId id="440" r:id="rId20"/>
    <p:sldId id="843" r:id="rId21"/>
    <p:sldId id="798" r:id="rId22"/>
    <p:sldId id="1290" r:id="rId23"/>
    <p:sldId id="653" r:id="rId24"/>
    <p:sldId id="652" r:id="rId25"/>
    <p:sldId id="654" r:id="rId26"/>
    <p:sldId id="1377" r:id="rId27"/>
    <p:sldId id="1376" r:id="rId28"/>
    <p:sldId id="1527" r:id="rId29"/>
    <p:sldId id="1528" r:id="rId30"/>
    <p:sldId id="441" r:id="rId31"/>
    <p:sldId id="270" r:id="rId32"/>
    <p:sldId id="271" r:id="rId33"/>
    <p:sldId id="272" r:id="rId34"/>
    <p:sldId id="276" r:id="rId35"/>
    <p:sldId id="277" r:id="rId36"/>
    <p:sldId id="444" r:id="rId37"/>
    <p:sldId id="443" r:id="rId38"/>
    <p:sldId id="434" r:id="rId39"/>
    <p:sldId id="1526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7BE58-6ACA-7E44-AD65-BABF032FABF6}" v="21" dt="2024-01-25T16:41:46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em Amamou" userId="01a67bed-6fbd-4a36-9379-b274bb64ca2a" providerId="ADAL" clId="{3D77BE58-6ACA-7E44-AD65-BABF032FABF6}"/>
    <pc:docChg chg="custSel modSld">
      <pc:chgData name="Salem Amamou" userId="01a67bed-6fbd-4a36-9379-b274bb64ca2a" providerId="ADAL" clId="{3D77BE58-6ACA-7E44-AD65-BABF032FABF6}" dt="2024-01-25T16:41:46.454" v="20"/>
      <pc:docMkLst>
        <pc:docMk/>
      </pc:docMkLst>
      <pc:sldChg chg="addSp delSp">
        <pc:chgData name="Salem Amamou" userId="01a67bed-6fbd-4a36-9379-b274bb64ca2a" providerId="ADAL" clId="{3D77BE58-6ACA-7E44-AD65-BABF032FABF6}" dt="2024-01-25T16:37:41.250" v="17"/>
        <pc:sldMkLst>
          <pc:docMk/>
          <pc:sldMk cId="3833097837" sldId="435"/>
        </pc:sldMkLst>
        <pc:inkChg chg="add del">
          <ac:chgData name="Salem Amamou" userId="01a67bed-6fbd-4a36-9379-b274bb64ca2a" providerId="ADAL" clId="{3D77BE58-6ACA-7E44-AD65-BABF032FABF6}" dt="2024-01-25T16:37:33.266" v="6"/>
          <ac:inkMkLst>
            <pc:docMk/>
            <pc:sldMk cId="3833097837" sldId="435"/>
            <ac:inkMk id="4" creationId="{F2A191A1-0F43-6B23-CC29-1FAAFCA8763E}"/>
          </ac:inkMkLst>
        </pc:inkChg>
        <pc:inkChg chg="add del">
          <ac:chgData name="Salem Amamou" userId="01a67bed-6fbd-4a36-9379-b274bb64ca2a" providerId="ADAL" clId="{3D77BE58-6ACA-7E44-AD65-BABF032FABF6}" dt="2024-01-25T16:37:33.266" v="6"/>
          <ac:inkMkLst>
            <pc:docMk/>
            <pc:sldMk cId="3833097837" sldId="435"/>
            <ac:inkMk id="6" creationId="{B836897B-D9A0-2D04-9D7B-AAF26B89C1A4}"/>
          </ac:inkMkLst>
        </pc:inkChg>
        <pc:inkChg chg="add del">
          <ac:chgData name="Salem Amamou" userId="01a67bed-6fbd-4a36-9379-b274bb64ca2a" providerId="ADAL" clId="{3D77BE58-6ACA-7E44-AD65-BABF032FABF6}" dt="2024-01-25T16:37:33.266" v="6"/>
          <ac:inkMkLst>
            <pc:docMk/>
            <pc:sldMk cId="3833097837" sldId="435"/>
            <ac:inkMk id="7" creationId="{A3CA91A6-7DA2-C712-F475-E27F73A88BC0}"/>
          </ac:inkMkLst>
        </pc:inkChg>
        <pc:inkChg chg="add del">
          <ac:chgData name="Salem Amamou" userId="01a67bed-6fbd-4a36-9379-b274bb64ca2a" providerId="ADAL" clId="{3D77BE58-6ACA-7E44-AD65-BABF032FABF6}" dt="2024-01-25T16:37:33.266" v="6"/>
          <ac:inkMkLst>
            <pc:docMk/>
            <pc:sldMk cId="3833097837" sldId="435"/>
            <ac:inkMk id="8" creationId="{A329218B-17A2-EBAE-B8D9-EB7E14033DD0}"/>
          </ac:inkMkLst>
        </pc:inkChg>
        <pc:inkChg chg="add reco">
          <ac:chgData name="Salem Amamou" userId="01a67bed-6fbd-4a36-9379-b274bb64ca2a" providerId="ADAL" clId="{3D77BE58-6ACA-7E44-AD65-BABF032FABF6}" dt="2024-01-25T16:37:33.266" v="6"/>
          <ac:inkMkLst>
            <pc:docMk/>
            <pc:sldMk cId="3833097837" sldId="435"/>
            <ac:inkMk id="9" creationId="{905E9343-7D46-96E0-65EC-EF4CF3FAEF76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0" creationId="{60DB2DEF-9124-233F-D7AC-9FD570914170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1" creationId="{22AA6CA5-966A-9B21-5F24-FAF47A506873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2" creationId="{B0930A35-80C1-4AEB-0C8A-BF0DAD5A42EA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3" creationId="{802272DA-F2AD-95B9-4E69-F703138CB639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4" creationId="{69CB4ED1-244F-732A-AF74-BBFD0D358C5A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5" creationId="{74B4A9ED-0CF4-C205-6479-4DF6F1FB8F31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6" creationId="{0AA40D91-29FA-21E0-D7E4-3F05CD014786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7" creationId="{2ED01950-A39B-0D4F-8381-6E4A68AF0F2E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8" creationId="{C6BE89C6-73E3-D00B-5163-B8EEA700CD37}"/>
          </ac:inkMkLst>
        </pc:inkChg>
        <pc:inkChg chg="add del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19" creationId="{BD416011-4130-E003-9807-9C8E920E4EDA}"/>
          </ac:inkMkLst>
        </pc:inkChg>
        <pc:inkChg chg="add reco">
          <ac:chgData name="Salem Amamou" userId="01a67bed-6fbd-4a36-9379-b274bb64ca2a" providerId="ADAL" clId="{3D77BE58-6ACA-7E44-AD65-BABF032FABF6}" dt="2024-01-25T16:37:41.250" v="17"/>
          <ac:inkMkLst>
            <pc:docMk/>
            <pc:sldMk cId="3833097837" sldId="435"/>
            <ac:inkMk id="20" creationId="{4747D4BF-DF7B-CE54-8465-472D4627DF47}"/>
          </ac:inkMkLst>
        </pc:inkChg>
      </pc:sldChg>
      <pc:sldChg chg="addSp delSp">
        <pc:chgData name="Salem Amamou" userId="01a67bed-6fbd-4a36-9379-b274bb64ca2a" providerId="ADAL" clId="{3D77BE58-6ACA-7E44-AD65-BABF032FABF6}" dt="2024-01-25T16:41:46.454" v="20"/>
        <pc:sldMkLst>
          <pc:docMk/>
          <pc:sldMk cId="164492237" sldId="1523"/>
        </pc:sldMkLst>
        <pc:inkChg chg="add del">
          <ac:chgData name="Salem Amamou" userId="01a67bed-6fbd-4a36-9379-b274bb64ca2a" providerId="ADAL" clId="{3D77BE58-6ACA-7E44-AD65-BABF032FABF6}" dt="2024-01-25T16:41:46.454" v="20"/>
          <ac:inkMkLst>
            <pc:docMk/>
            <pc:sldMk cId="164492237" sldId="1523"/>
            <ac:inkMk id="3" creationId="{3E650FF5-F096-966C-C200-90E18964F856}"/>
          </ac:inkMkLst>
        </pc:inkChg>
        <pc:inkChg chg="add del">
          <ac:chgData name="Salem Amamou" userId="01a67bed-6fbd-4a36-9379-b274bb64ca2a" providerId="ADAL" clId="{3D77BE58-6ACA-7E44-AD65-BABF032FABF6}" dt="2024-01-25T16:41:46.454" v="20"/>
          <ac:inkMkLst>
            <pc:docMk/>
            <pc:sldMk cId="164492237" sldId="1523"/>
            <ac:inkMk id="5" creationId="{52A788B0-E372-043C-1E5E-F6F70982D072}"/>
          </ac:inkMkLst>
        </pc:inkChg>
        <pc:inkChg chg="add reco">
          <ac:chgData name="Salem Amamou" userId="01a67bed-6fbd-4a36-9379-b274bb64ca2a" providerId="ADAL" clId="{3D77BE58-6ACA-7E44-AD65-BABF032FABF6}" dt="2024-01-25T16:41:46.454" v="20"/>
          <ac:inkMkLst>
            <pc:docMk/>
            <pc:sldMk cId="164492237" sldId="1523"/>
            <ac:inkMk id="6" creationId="{63121A6A-3326-D528-FD55-9D2407053773}"/>
          </ac:inkMkLst>
        </pc:inkChg>
      </pc:sldChg>
      <pc:sldChg chg="addSp">
        <pc:chgData name="Salem Amamou" userId="01a67bed-6fbd-4a36-9379-b274bb64ca2a" providerId="ADAL" clId="{3D77BE58-6ACA-7E44-AD65-BABF032FABF6}" dt="2024-01-25T16:36:51.762" v="1"/>
        <pc:sldMkLst>
          <pc:docMk/>
          <pc:sldMk cId="924371792" sldId="1533"/>
        </pc:sldMkLst>
        <pc:inkChg chg="add">
          <ac:chgData name="Salem Amamou" userId="01a67bed-6fbd-4a36-9379-b274bb64ca2a" providerId="ADAL" clId="{3D77BE58-6ACA-7E44-AD65-BABF032FABF6}" dt="2024-01-25T16:36:47.324" v="0"/>
          <ac:inkMkLst>
            <pc:docMk/>
            <pc:sldMk cId="924371792" sldId="1533"/>
            <ac:inkMk id="4" creationId="{AD55F689-3CA3-3C9E-274E-CA866BEF7A85}"/>
          </ac:inkMkLst>
        </pc:inkChg>
        <pc:inkChg chg="add">
          <ac:chgData name="Salem Amamou" userId="01a67bed-6fbd-4a36-9379-b274bb64ca2a" providerId="ADAL" clId="{3D77BE58-6ACA-7E44-AD65-BABF032FABF6}" dt="2024-01-25T16:36:51.762" v="1"/>
          <ac:inkMkLst>
            <pc:docMk/>
            <pc:sldMk cId="924371792" sldId="1533"/>
            <ac:inkMk id="6" creationId="{A7E73A2D-9E4C-9A1D-1A32-0A1FC8AEE799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5T16:36:47.31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453 2251 7853,'-2'21'30,"-8"1"1,-9 0 0,-10 0 0,-3 2 0,-1 5 0,-1 7-1,-5 5 1,-2 5 0,-3 5 0,3 5 0,5-1 0,7-4 0,5-7-1,4-8 1,6-7 0,9-10 0,12-14 0,15-22 0,14-24-1,13-24 1,-21 23 0,2-3 0,2-8 0,1-3 0,2-8 0,0-3-1,3-5 1,-1-3 0,1-4 0,-1-2 0,3-2 0,0-1-1,1-4 1,0-1 0,-10 26 0,1 0 0,0-2 0,1-1 0,0-1-1,0-1 1,1 1 0,0-2 0,0 2 0,-4 4 0,0 0 0,-1 0-1,11-25 1,-3 2 0,-2 8 0,-2 1 0,-1 5 0,-1 2-1,-1 6 1,-2 2 216,-1 4 1,-3 2-1,-5 7 1,-2 4 0,10-23-1,-8 17 1,-7 20 0,-2 16-1,-8 10 1,-4 10 0,-8 2 536,-2 3 0,7 0 0,-2-3 281,5 8-438,2-6-236,0 1-479,0-10 0,-3 2 6,-4 6 1,5-4-1559,-6 11 635,6-10-1238,2 14 0,0-14 2243,0 10 0,0-1 0,0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5T16:36:51.7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610 458 8217,'0'-51'0,"0"0"214,0 3 0,0 2 0,-2 2 0,-5 1-33,-8-1 1,-4 10 0,-3 5 0,0 5 93,0 2 1,-9 10 0,-3 5-1,-2 5-97,-1 2 1,1 2-1,-5 5 1,2 10-108,3 10 0,2-1 1,-5 13-1,5 7-76,3 10 0,2 7 0,10 2 0,4 3 99,8 4 1,4-2 0,6 10-1,4 3 5,8 1 1,14 3 0,9-2-1,8-3-33,5-2 0,10-7 0,-1 2 0,8-5-143,4-7 1,-1-10-1,-11 3 1,-4-3-14,-3-5 0,-5-2 1,-11-2-1,-8-1 1,-7 3-1,-8 3 1,-7 2-1,-7-3-18,-7-2 0,-5-3 0,-12-1 0,-5-4 79,-8-1 1,6-20 0,0-3 0,-1-9 17,-4-5 1,2-10-1,-2-7 1,-1-9-19,3-11 1,3-6 0,9-8 0,0-7 17,1-5 0,9-2 1,4-1-1,6-1-1,2-6 1,10 5-1,4-2 1,8 10 107,7 9 1,-3 15 0,11 7 0,2 4-10,2 4 1,2 8-1,1 9 1,-1 8 31,1 11 0,-3 4 1,0 6-1,-2 4-67,0 7 0,4 5 1,-11 3-1,-1-3-90,0-5 0,6 5 0,-8-7 0,-3 0 4,-1-5 0,-11-7 0,1-5 0,-1-3 80,-2 3 0,8-7 0,-6-3 0,-4-7-12,-3-7 0,3-5 1,-3-10-1,-2-2 156,-3-5 0,-2 2 0,-2-7 0,-3 0-53,-2 0 1,-8 8-1,6-3 1,-1 2-174,0-2 0,-7 12 1,5-5-1,-2 3-564,-1 0 0,8 4 0,-8 3-834,-2 2 0,5 3 1434,-2 7 0,9 0 0,-5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5T16:37:29.53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15653 2375 7949,'22'-3'0,"-3"-4"55,-4-7 0,4-13 1,-7-2-1,3 2 29,-1 3 1,-6-7 0,4-6-1,-3-4 74,-4-2 0,-2-8 1,-3-2-1,0-3 115,0-5 1,-10-9 0,-7-2 0,-10-1-130,-9-2 0,-15 7 0,-9-7 1,26 39-1,-2 0-198,-3-1 1,-2 1-1,-5 3 1,-3 3-1,-2 4 1,-2 1-1,-5 2 1,-2 0-154,-8 2 0,-2-1 0,-5-2 0,-3 0 1,-8 0-1,-2 2 0,0 0 0,0 0 180,-3-2 0,0 0 0,-5 1 0,-1 0 0,28 5 1,-1-1-1,0 0 0,0 0 0,-1 1 0,0-1-75,-3 0 0,1 1 1,-1 0-1,2 1 1,1 1-1,-1 0 1,2-1-1,0 0 0,0 0 1,-1 2-1,0-1 1,0 2 158,-1-1 0,0 0 1,0 1-1,1 0 1,0 0-1,0 1 0,2 0 1,1 1-1,0 1 1,-31-5-1,2 3 47,0 0 0,0 1 1,-1 1-1,0 1 1,30 3-1,-1 0 1,0 1-1,-1 0 1,-1 1-1,0-1-103,-1 1 0,0 0 0,0 1 1,-3 1-1,0 2 0,0 0 1,3-2-1,-1 1 0,0 0 1,-3 0-1,0 2 0,-1-1 23,-2 1 1,0 0 0,-1 0 0,-2 0 0,0 0-1,0 0 1,0 1 0,0 0 0,1 0 0,1 0 0,0 1-1,1-1-59,0 1 1,1 0 0,0 2 0,1 1-1,1 2 1,-1 0 0,-2-1 0,0 0-1,0 1 1,1 2 0,1 1 0,0 0 3,1 1 1,0 1-1,0-1 1,1 1-1,1 0 1,1 1-1,5 1 1,1 0-1,1 1 1,-2 0-1,0-1 1,1 1 11,0-1 0,0 0 0,0 1 1,0 2-1,-1 0 0,2 0 1,-30 8-1,1-2 0,6 0 0,1-2-62,4-1 0,1-1 0,1-1 0,0 0 1,3 3-1,0 2 0,4-2 0,0-1 51,3-2 0,2 0 1,2-1-1,3 0 0,9-3 1,3 1-1,-1 2 0,1 2 149,2 1 0,1 1 1,2 1-1,1 0 1,-35 24-1,5 5 239,2 7 0,9 7 1,8 8-1,0 7-230,30-39 1,0 2-1,2 0 1,2 1-1,-13 43 1,8 1 89,5-1 1,12 5 0,5-5-1,9-12-308,13-12 1,4-13-1,25-13 1,9-8-660,7-5 1,6-12 0,-1-2 0,0-3 748,1 0 0,1-2 0,1-2 0,-3 6 0,-4 3 0</inkml:trace>
  <inkml:trace contextRef="#ctx0" brushRef="#br0" timeOffset="1617">13388 1155 7990,'-21'-9'-318,"-1"-4"1,0-11 0,3-2 296,4-3 0,-11-8 0,4 6 1,-5-1 141,-4 1 0,-6 0 0,-13 4 0,-8-5-90,-5-1 1,-15-6 0,34 15 0,-1-1 0,-6 0-1,-2 0-16,-3 0 1,-2 1-1,-8 0 1,-1 0 0,0 0-1,-2-1 1,-5-1 0,-2-1-102,-7-1 0,-3 1 1,0 1-1,-2 1 1,-6-3-1,-1 0 1,30 10-1,0 0 1,-1 1 100,-2 0 1,-2 1-1,0 1 1,-3-1-1,-1 2 1,-2 0 0,-4 1-1,-2 1 1,0 1-1,-1 0 1,0 2-1,0 0-126,-1 0 1,0 1 0,0 0 0,-1 1 0,0 0 0,-1 0 0,-4 0 0,0 0 0,-1 1 0,-4 1 0,0 0 0,-1 1 122,21 1 1,-1 1-1,0 1 1,1 0-1,-25-1 1,2 2-1,-2-1 1,24 1-1,-1 0 1,0 0-1,0 0 1,-1 0-1,0 1 1,0 0-1,0 0-92,-3 0 1,0 0 0,0 1 0,-1 1 0,-2 0 0,0 0-1,-1 1 1,0 0 0,-3 2 0,0 1 0,-1 1 0,0 0-1,1 1 1,-1 0 0,0 1 0,0 1 92,0 0 1,1 2 0,0-1 0,-1 0 0,0 1 0,-2-1 0,1 1 0,0 0 0,-1 2 0,1 1 0,-1 0 0,0 0 0,-1 1 0,-1 1 0,1-1 0,-1 1-112,-2 1 0,1 0 0,-1 0 0,1-1 1,5 0-1,0-1 0,0 1 0,1 0 1,-1 0-1,1 0 0,-1 0 0,1 0 1,3 0-1,-1-1 0,1 1 0,0-1 86,2 1 1,0 0 0,0 1 0,1-1 0,-1-1 0,1 1 0,0-1 0,0 1 0,1 1 0,1 0-1,1 1 1,-1-1 0,3 0 0,1 0 0,0 0 0,0-1 6,-19 6 1,1-1-1,0 1 1,3 1-1,-1 1 1,2 0 0,2 0-1,1 1 1,1 0-1,1 1 1,1 1-1,1 1 31,1 1 1,0 0 0,2 1 0,5 0 0,3 1 0,1 2 0,3 0 0,0 1 0,3 1 0,4-1 0,1 1 0,2-1 77,-25 18 1,4 1 0,5 1 0,3 2 0,4 0 0,3 3 0,6 0 0,5 3 39,7-2 0,5 2 1,7 2-1,5 1 0,4 3 1,4 1-1,3 0 0,4 0-109,5 3 0,4 0 1,6 1-1,5 0 0,5 2 1,5 1-1,5 2 0,6-1-52,5 5 1,6-1 0,8 5-1,5-1 1,-14-27 0,1-1-1,3 1 1,4 1 0,2-1-1,1 0-1,4 1 0,2-2 0,3 0 1,4 3-1,2 0 0,4-2 1,6 2-1,3-1 0,2 0 0,-15-14 1,1 1-1,1-1 0,2 0 10,4 3 1,2 0-1,1 0 1,1-2-1,1 0 1,1-1 0,2-1-1,1-1 1,6 3-1,1-1 1,1 0 0,2-2-1,-17-10 1,1 1-1,0-2 1,1-1 0,1 1-23,3-1 1,0 0 0,2-1 0,0-1 0,1-1 0,5 1 0,1-1 0,1-1 0,1-1 0,1-1-1,-10-3 1,1-1 0,0-1 0,2 0 0,-1 0 0,1-2 0,2 1 0,1-1 0,0-1 0,0 0-1,1-1 1,0-1 18,0 0 1,1-2 0,0 0 0,1-1 0,-1 0 0,1-2 0,0 1 0,0-2 0,0 0-1,0 0 1,1-2 0,0-1 0,0-1 0,1-1 0,0-1 0,0-1 0,0 0 0,0-1 0,2 0-1,-1 0 1,1-1 0,0-1 0,1 0 0,-1-1-34,2 0 1,1-1-1,0 1 1,0-2-1,-1-1 1,-1-1-1,-3-1 1,0-1-1,-1 0 1,-1-2-1,1-1 1,0 0-1,1-2 1,0-1 0,0-1-1,0 0 1,0-1-1,0-1 1,-1 0-1,-1 0 1,1-1-1,-1-1 1,0-1-1,0 0 81,0-1 0,0 0 1,0-1-1,0-1 1,0-1-1,-1 0 0,0-2 1,0 0-1,-1 0 1,1-2-1,-1 0 1,-1 0-1,1-2 0,-1 0 1,-1 0-1,1-1 1,-1-1-1,1 1 1,-2-1-1,0 0 0,0 0 1,-1 0-1,1-1 1,-1 0-52,-2 1 0,0-1 0,0 1 1,-1-1-1,0-1 0,-1 0 0,-1 0 1,0-1-1,-1 0 0,0 0 0,0 0 1,0-1-1,-1 0 0,1-1 0,-1 1 1,0-1-1,-1 0 0,1 0 0,-1-1 1,0 1-1,-1-1 0,0 0 0,1 0 1,-2-1 46,16-7 0,-1-1 1,1-1-1,-2 1 0,-2 0 1,-5 4-1,-2 0 0,-1-1 1,-1 1-1,0-2 0,-2 0 1,-1-2-1,0 0 0,-1 0 1,-1 1-1,-3 1 0,0 0 1,-1 1-1,0-1 0,-1 1 46,14-10 0,-1 0 0,-1 0 0,-2 0 1,-4 2-1,0 0 0,-2 0 0,-2-1 0,-6 1 1,-1 0-1,-2-1 0,-1 1 0,15-13 1,-2 0-1,-3 0-17,-5 5 0,-3 0 1,-4 0-1,-8 3 0,-3 0 1,-3 0-1,13-21 0,-6 0 1,-9 1-1,-7 0 171,-7 2 0,-5 1 0,-9 7 0,-5 2 1,-6 7-1,-6 3 0,-18-44-454,-19 7 1,11 50 0,-5 3 0,-8 1 0,-4 4 0,-4 3 0,-4 5-382,-5 3 1,-1 6-1,-5 5 1,-1 5-1,-4 5 1,-1 5 601,-3 7 0,-3 3 0,-8 0 0,-2 3 0,1 7 0,0 1 0,-2-3 0</inkml:trace>
  <inkml:trace contextRef="#ctx0" brushRef="#br0" timeOffset="2349">11341 5598 8128,'-21'-54'302,"-1"-4"1,3-12 0,4 2-1,8 13 16,4 16 0,3 27 0,0 19-231,0 20 1,3 16 0,2 13 0,2 12-215,-2 7 0,-3 17 1,-2-39-1,0 3 1,0 4-1,0 3 104,0 4 0,0 2 0,-1 7 0,0 2 0,-2 10 0,-2 3 1,1-23-1,-2 1 0,-1 3-153,0 7 1,-2 3-1,-1 1 1,-1 4-1,-1 2 1,-1 1-1,0-15 1,0 1-1,0 1 1,-2 0-1,0 2 1,0 1-1,-1 0 1,-1 0 202,1 4 0,-2 0 0,1 0 0,-2 1 1,-1 1-1,0 0 0,-1 0 0,0 2 0,1 1 1,0 2-1,0-1 0,0 0 0,-1-1 1,0 0-1,0-1 0,-1-1-19,1-2 1,-1-1 0,0 0-1,0 0 1,2-3 0,0 0 0,0 0-1,1 0 1,-1-1 0,1 0 0,-1 0-1,1-1 1,0 0 0,-1-1 0,1 0-1,0-1 12,-1 1 1,0 0 0,1-1 0,0-2-1,-2 15 1,0-1 0,0-2 0,0-4-1,0 0 1,0-2 0,3-6 0,0-1-1,1-1-2,3-4 1,0-1 0,1-1 0,-5 26-1,2-3 1,5-12 0,0-3 0,1-6-1,1-3 138,2-6 0,0-3 0,-6 37 0,9-5 0,-6-4-72,-2 5 1,0-11-1,-5 6 1,2-5 29,-2-3 0,-2-6 1,-3-4-1,0-11-24,1-12 0,-1-15 1,2 0-1,4-5 327,1-2 1,8-10-3,-8-5 1,8-5-131,-8-2 2148,11 0-2027,-6 0 22,10 0-1001,0 0 99,10 0 1,-6 0-544,11 0 0,-8 0-2069,8 0 3086,-10 10 0,-15 2 0,-14 10 0</inkml:trace>
  <inkml:trace contextRef="#ctx0" brushRef="#br0" timeOffset="2732">9142 12850 8627,'5'51'9,"0"0"1,1 5-1,2 4 1,3 18-1,0 6 1,-2-18-1,1 2 1,0 1 0,1 4-1,2 1 1,-1-1 86,2 2 1,-1 0-1,1-2 1,0-4 0,1-2-1,0-2 1,7 17 0,2-5-1,0-11 1,3-6 83,0-10 1,4-8 0,34 2 0,5-25-1,5-19 23,3-14 0,4-15 0,-35 10 1,0-1-1,4-4 0,0-3-189,2-4 0,1-3 1,1-3-1,1-4 1,1-5-1,0-4 1,3-6-1,1-2-487,3-9 1,0-2-1,-5 2 1,0-1-1,-16 17 1,0-1-1,0 0 473,17-26 0,1-1 0,-20 26 0,2 0 0,-2-1 0,1-5 0,-1-2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5T16:37:33.853"/>
    </inkml:context>
    <inkml:brush xml:id="br0">
      <inkml:brushProperty name="width" value="0.08" units="cm"/>
      <inkml:brushProperty name="height" value="0.08" units="cm"/>
    </inkml:brush>
    <inkml:brush xml:id="br1">
      <inkml:brushProperty name="width" value="0.06" units="cm"/>
      <inkml:brushProperty name="height" value="0.06" units="cm"/>
    </inkml:brush>
  </inkml:definitions>
  <inkml:trace contextRef="#ctx0" brushRef="#br0">216 1269 11129,'-22'0'-206,"0"-3"1,-2-1 435,-5-4 0,5 1-103,-5 7 0,14 3 1,13 1-86,14 4 1,5-1 0,19-7 0,3-3 14,2-4 1,5 0-1,3-12 1,1-6 11,-1 1 0,4-10 1,-2 0-1,-5-2-62,-8 0 0,1 2 1,-10-7-1,-5 0-116,-7-5 1,-7 5-1,-12 4 1,-6 1-18,-6 2 1,-8-5-1,-7 13 1,-7 6 180,-5 11 0,-3 6 0,0 6 0,1 6-30,-1 13 1,1 2 0,2 15-1,2 5 69,3 4 1,2 13-1,-5-3 1,5 5 9,3 2 0,4 0 0,10 1 0,5-4-158,2-3 0,6-6 0,11-12 0,7-5 75,6-7 1,11-7 0,5-7-1,6-8 66,1-5 1,1-11 0,-1-6 0,-2-4 5,-4-3 1,4-7-1,-7-3 1,2 1-98,0 0 0,-2-6 0,5 6 1,-5-1-101,-3 1 1,-2 2 0,-5 9 0,1 4 101,-4 1 0,6 10 1,-15 0-38,0 10 0,-2 10 0,-10 14 0,0 7 38,0 5 1,0 3-1,0-1 1,-3 1 0,-4-1 1,5-2-1,-5-4 1,4-8-36,3-5 1,3-5 0,4-4 144,7-8 1,-2-4 0,3-6 0,2-7 29,2-11 1,3-4-1,0-8 1,0-1-79,-1 0 0,1-10 0,0-6 1,0 4-29,-1 7 1,8 0-1,1 8 1,-6-1 511,-7 1 0,2 11-549,-4 13 1,-6 10 0,-2 9 0,-4 14-433,-3 13 1,-3 2-1,-1 17 1,-4 3-2423,4 2 2816,1 2 0,13 0 0,2 1 1</inkml:trace>
  <inkml:trace contextRef="#ctx0" brushRef="#br0" timeOffset="700">2350 1039 8921,'-7'-36'0,"0"2"-172,2 2 1,2 15 401,3 17 1,0 22 0,3 22 0,2 14 55,2 12 1,7 0 0,-4 8 0,0-1-264,-1 0 0,6-6 0,-5 1 0,2-6 83,5-8 1,2 2-1,3-9 1,-1-5-197,1-7 1,0-15-1,0-12 1,0-2 222,-1-6 0,1-4 0,0-7 0,0-10 90,-1-9 1,1-1 0,-2-9 0,-3-3-103,-3-2 0,1-12 0,6-5 0,1-3-105,0 3 0,-3-5 0,-2 5 1,-2-3-368,2 3 1,-5 5 0,0 12 0,-2 5-2460,-6 7 727,-1 14 2083,-3 6 0,9 28 0,4 5 0</inkml:trace>
  <inkml:trace contextRef="#ctx0" brushRef="#br1" timeOffset="1283">3417 1414 8634,'0'-37'0,"2"3"22,6 3 1,-6 2 56,5 7 0,-4 15 0,-6 14-19,-4 20 1,2 11 0,-7 8-1,0 5-43,0 7 0,5-2 1,-8 2-1,1 0-113,2-2 0,2-3 0,10-12 0,0-2 102,0-3 1,0-9 0,0 2 8,0-5 1,10-12 0,4-5 0,6-4 6,1-3 0,1-12 0,0-8 0,0-6 35,-1-1 1,8-7-1,3-2 1,-1-5-115,1-3 0,-1 1 0,-4-3 0,2-3 154,-2-2 0,-3 8 0,-3 9 0,1 3-80,0 4 1,-7 5 157,-1 8 1,-2 6 0,3 18-88,-8 12 1,-2 2 0,0 12 0,2 1-65,-2-4 1,-3 9 0,-2-9 0,3 1 32,4-5 0,3-4 1,6-4-1,-1-1 2,2-6 1,10-4 0,4-10-1,3 0-84,5 0 0,2-12 0,0-8 0,-2-9-321,-3-4 0,0 4 0,8-8 0,-1-1 103,1-4 0,-10-8 0,-5-1 0,-5 0-22,-2-2 0,-10 9 0,-5-2 401,-5 7 0,-6 15 0,-8 3 1,-13 11 267,-6 7 0,2 3 0,-7 3 0,-3 4 55,-2 8 0,0 4 1,2 5-1,5 3-198,2 2 0,3 0 1,10-5-1,2 3-186,3 2 0,9 0 0,0-7 1,10 2-410,9 5 1,15-5 0,10 5-1,12-7-1416,14-8 1750,10 6 0,12-8 0,0 9 0</inkml:trace>
  <inkml:trace contextRef="#ctx0" brushRef="#br1" timeOffset="2183">5878 521 8440,'-15'-56'0,"3"5"238,3 5 0,-1 22 0,5 12-88,-2 14 0,-1 30 0,8 21 1,0 15 13,0 12 0,-7 12 0,0 2 0,2-2-163,3-3 1,2-1 0,0 1 0,0 3 62,0 2 0,0-9 1,0-15-1,0-9-680,0-10 1,2-15 338,5-7 1,-7-15 175,0-6 1,-9-8-1,-13-8 43,0-6 0,-2-8 1,-3-7-1,-2-7 64,3-5 0,1-5 0,4-3 0,-3-4 101,-6-3 0,4 1 0,-8-3 0,3 9 148,4 11 1,-7 6 0,0 13 0,0 4 34,5 8 0,5 17 0,2 11 0,3 13-51,4 7 0,-2 13 1,10 1-1,2 3-67,3 0 0,2-7 0,0 5 0,2-5-158,6-10 1,13 0 0,16-14 0,4-6-12,2-4 1,8-12 0,2 2 0,3-7-487,5-7 1,4-7 0,5-15 0,3-8-1870,-3-4 2352,-2-2 0,7-11 0,2-1 0</inkml:trace>
  <inkml:trace contextRef="#ctx0" brushRef="#br1" timeOffset="2316">6248 325 8381,'-7'-58'46,"-1"0"1,-6 7 0,7-2-1,2 7 1312,2 12-1565,3 17 0,0 9 0,0 18 0,0 12-218,0 12 1,0 17 424,0 7 0,-9 5 0,-3 2 0</inkml:trace>
  <inkml:trace contextRef="#ctx0" brushRef="#br1" timeOffset="3017">6422 1130 8735,'12'10'272,"5"2"0,-9 10 0,-4 0-279,-1 0 0,-3 2 0,0 5 1,0 5-166,0 0 1,0 4 0,0-6 0,0-1 72,0 1 0,0-3 352,0-8 1,2-11-195,5-10 0,-2-12 0,10-17 0,2-10-47,2-9 1,5-1-1,3-6 1,2 2-40,-2 4 0,6 3 1,1 5-1,0 5 23,-5 7 0,-5 14 0,-2 8 0,0 7 26,0 7 1,-3 8 0,-4 14 0,-8 7 37,-5 5 0,-2 10 0,0 0 0,0-3-18,0-2 1,0-10 0,0-2 0,0 0 29,0 0 0,0-15 3,0 3 1,10-15 107,4 1 0,-1-18 0,1-9 1,3-10-175,2-5 1,3-2-1,2-8 1,3-2-126,2-5 1,7 3 0,-4-10 0,2 0-53,4 2 1,1 3 0,0 9 0,-5 3 47,-3 5 0,-2 14 103,-7 15 0,-3 7 0,-4 9 1,-8 11 141,-5 6 0,-2 6 0,0-6 0,0 6 38,0 2 1,0-5 0,0 5 0,0-3-79,0-4 1,3-5 0,2-6 0,7-3 36,7-4 1,-2-1 0,15-8 0,1 0-153,11 0 0,0-10 0,6-5 0,-1-4-269,2-3 0,-5-7 0,4-2 0,-6-3 41,-8-5 0,3-2 0,-10-3 1,-2 1 109,-3-1 1,-5 1 0,-4-1 0,-8 3 97,-5 5 1,-11 7-1,-6 14 1,-4 8 521,-3 5 1,-9 2 0,-6 2 0,-4 5-171,-2 8 0,9-3 0,2 2 0,6 3 97,4 3 0,-5 1 1,15 1-1,0 0-301,5 0 0,4-8 0,3 1 0,3 4-592,4 8 0,15-10 0,17 4 1,6-1-2538,6-1 3031,10-7 0,14 8 0,14-8 0</inkml:trace>
  <inkml:trace contextRef="#ctx0" brushRef="#br1" timeOffset="4401">2894 2938 8465,'0'-32'-343,"3"15"1,2-4 0,2 1 475,-2 1 0,-3-3 1,-2 0-1,0 1-32,0-1 1,-2 7 0,-5 1 0,-8-3-27,-4-2 1,2 6 0,-3 4 0,-4 2-68,0-1 0,-10 1 0,-2 7 0,-8 2 101,-7 6 0,3 6 0,-8 13 0,1 4 21,-1 3 0,8 2 0,-3 10 0,7 3 4,8 2 0,7 2 0,14-5 0,8 3-43,5-3 0,7 1 0,9-1 0,18 3-57,14-3 0,2-2 1,10-4-1,3-4-144,1-1 1,-3-8 0,-4 4 0,-4-1 94,-10-5 1,-7-3-1,-15 0 1,-2 3-134,-2 2 1,-13 0-1,-2-8 1,-12 4 109,-7 4 0,-3-5 0,-2 2 0,-3-6 51,-2-6 0,-2-9 0,4 2 0,-4-4 30,-3-3 0,7-3 0,-2-4 1,5-7-26,2-6 0,0-4 1,1-5-1,1-7-9,6-5 0,4-3 1,12-2-1,6-2-43,6-3 1,6 0-1,4 7 1,5 1 28,7-1 1,5 8 0,3 2 0,-1 5 18,1 10 1,-1 7 0,1 12 0,0 2 36,-1 5 1,-9 15-1,-3 14 1,-4 8-29,-5 7 1,4-3 0,-11 8 0,2-3-18,-3-4 0,-1-11 0,-9-4 1,4-2 19,-4-6 0,6-2 79,-3-2 1,3-10-30,-3-5 0,-4-7 0,6-7 0,-1-10-18,-1-9 0,7-1 1,-4-9-1,0-3-182,-1-2 0,8-3 1,-2 1-1,4-1 42,3 1 0,-7 2 0,-1 4 0,1 8-48,-3 5 1,7 5 173,-4 4 0,-3 15 0,0 15 1,-3 6 87,-4 9 0,0-6 0,0 5 0,2-3 38,-2 3 0,0-7 1,0 2-1,4-7 149,4 0 0,-6-5 0,7 0 430,3-2 1,3-3-412,1-7 1,1 0 122,0 0 1,-8 0-691,1 0 0,-1 0-266,8 0 1,-7 0-785,-1 0 1,-6-2 395,6-5 1,-7 2 0,8-7-580,2 2 1462,2-7 0,3 5 0,0-10 0</inkml:trace>
  <inkml:trace contextRef="#ctx0" brushRef="#br1" timeOffset="5183">3918 3154 8212,'-15'-22'0,"3"0"-150,3 0 292,1 1 0,8 13 1,0 13 85,0 14 0,0 18 0,3-3 0,2 2-169,2 0 1,0 1 0,-4 6-1,1 1 39,4-1 0,-1-7 0,-5-2 0,3-2-190,2-6 1,1-1 0,-6-4 214,5 1 0,-2-10 0,10-4-71,2-6 0,-5-12 1,2-7-1,3-9 45,3-11 0,1-4 1,4-2-1,1-3-56,3-5 1,7 5 0,-4-5 0,-1 8-142,1 6 0,-3 6 0,-7 12 0,-1 4 129,1 8 0,-7 7 0,-3 7 1,-2 10 64,-6 10 1,-1 6 0,-3 13 0,0 0-33,0-2 1,0 4 0,0-14 0,0 2-90,0 1 0,0-11 0,0 3 116,0-4 1,0-11 76,0 1 0,0-13-88,0-2 0,2-12 1,5-15-1,8-4-82,4-3 0,3-2 1,2-8-1,5 1-179,8-1 1,4 3 0,2 2 0,1 5 153,-1 3 0,1-3 0,0 10 0,-1 7 21,1 5 1,-8 7 0,-2 12 0,-3 8-15,-4 4 0,-5 13 0,-8 4 1,-7 5-12,-4 3 1,-3-1 0,0-2-1,-3-2 37,-4-3 1,-5-2-1,-10 5 1,1-5 1,-1-3 0,0-2 1,0-9-1,0-4-12,1-1 0,-1-10 0,0 2 34,0-4 1,8-3 0,2-3 0,2-4-18,5-8 1,3-6 0,2-6-1,0-5-46,0-1 1,9-4 0,6-6 0,4-3-173,3-5 1,7 5-1,3-5 1,1 5 97,6 3 1,-5 6 0,2 3 0,3 5 255,2 10 0,-5 0 0,-2 11 0,-2 4 27,-6 1 0,-1 15 1,-4 8-1,1 9 87,0 5 1,-8-1 0,-1 6 0,-4-5-61,-4-2 0,5 4 1,-3-7-1,0 0-517,3 2 1,-8-6 0,6 4-3480,-6-5 3795,-2-12 0,10-2 0,2-10 0</inkml:trace>
  <inkml:trace contextRef="#ctx0" brushRef="#br1" timeOffset="6716">5573 2631 8193,'0'-31'50,"-2"4"1,-3-7 0,-3 3 424,4 4 1,-1 5-191,-3 8 1,8 4-548,0 10 0,3 10 1,11 4-1,6 3-293,6-2 1,-1 4-1,4-4 1,-3 2 386,3-3 1,-5 3 0,5-7-1,-4-1 168,-4 1 0,1-3 0,0-7 0,-3 3 527,-4 4 1,2-2-63,-10 9 0,-2-2 0,-12 5 0,-8-2-148,-4 2 1,-5 9 0,-3 3-1,-2 0-100,2 3 0,3-5 0,5 6 0,2-1-93,2-6 1,10 6 0,-2-1 0,5 1-239,2-1 0,9 6 0,6-8 0,4-3 135,3-2 1,7-2 0,0 2 0,-2 3-246,-3 2 1,-5 0 0,-4-7-1,-8 0 156,-4-1 1,-3 1-1,0 0 1,-3 0 15,-4 0 1,-3-1 0,-7 1 0,3-3 52,-3-4 0,0-3 0,0-7-14,2 2 0,11-2 1,-4-12-33,6-8 1,2-11-1,2-6 1,6-2-26,6-4 1,8-13-1,7-7 1,7-5-92,5-3 0,-4 1 0,-1 0 0,3-1 87,2 1 0,0 9 0,-7 8 0,-10 9 537,-7 10 0,-15 15-358,-2 7 1,-9 7 0,-13 7 0,-2 7 42,-5 6 0,4 1 0,-4 1 0,5 0-80,2 0 0,8 0 0,2-1 0,2 1-60,5 0 1,3 0-1,4-1 1,6 1 25,6 0 0,8 7 0,4 0 0,6-2 6,2-3 1,0 5-1,4 2 1,-1 1-29,1-1 1,-6 1 0,-3-6 0,-7 3-44,-8-2 0,3 4 0,-10-2 0,-2-2-65,-2-3 1,-13-2-1,-5 0 1,-4-3 66,-3-4 1,1 2-1,-1-10 1,0-2-130,0-3 0,0-2 0,3-2 103,5-5 1,4-8 0,10-12 0,0-4 31,0-3 0,10-2 0,4-8 0,5 3 8,3 5 1,0-5-1,2 4 1,3-1-9,2 1 1,10 6-1,-1 7 1,8-1 55,5 4 0,0-3 0,-8 16 0,1 3-6,0 3 1,-3 4 0,-5 8-1,-7 9 168,-5 8 0,-9 9 0,-3-4 0,-3-1-82,-4 1 1,-5 4 0,-7-7-1,-7-2-91,-6-3 0,-2 2 1,1-1-1,-1-8 35,0-5 0,8 2 1,-1-7-35,-2-2 1,-2-5 0,-3-7 0,10-5 0,5-12 0,4-3 41,3-2 0,3-10 0,4 1 0,7-6-39,6 1 0,2-6 1,-1 15-1,1 0-62,0 5 1,0 0 0,-1 8-67,1 9 1,-2 9 0,-4 10 64,-1 8 1,-10 11 0,2 6 0,-4-1 194,-3 1 1,0-1 0,0-4-158,0 2 1,7 0 0,0-7-1,0-3-35,3-4 0,-5-6 0,9-9 25,3 0 1,3-2-1,1-5 1,-1-8 16,-6-4 1,6-3-1,-6-2 1,6-3 164,1-2 0,1 0 1,0 7-1,0 1-30,-1-1 1,-1 0 0,-3 3 0,-5 2-401,-3 2 0,1 10 218,-3-2 0,-4 14-1065,4 8 0,5 2 1,3 0 570,4-3 0,-4-9 0,1 2 1,6-7 354,5-7 1,2-5 0,-5-10 0,3 0 177,2 1 0,9-8 0,-4-3 0,3-2 0,-1-4 0,0-4 0,8-1 0,-3-1 24,-5 1 0,3 2 0,-10 2 0,-2 5 74,-3 3 1,-2 2 0,-3 7 1615,-5 0-1198,-4 10 1,-20 12 0,-2 14 0,-2 6-315,-1 2 0,1 9 0,-8 5 0,0 3-193,0-3 0,8 5 1,2-4-1,2 1-8,5-1 0,3-3 0,2-8 1,0 3 19,0-2 0,12-3 1,10-5-1,12-4 51,7-8 0,2-4 0,3-6 0,5-4-31,7-8 1,5-11 0,0-6 0,-3-1-214,-1-6 1,-1-2-1,5-3 1,-3 1-133,-2-1 0,-10-2 1,3-2-1,-7-3 85,-8 2 0,-7 6 1,-12 4-1,-5 5 504,-2 3 1,-5 4 0,-13 13 108,-6 6 1,-13 6 0,-4 2 0,-3 0-46,-5 0 1,5 10 0,1 7 0,-1 7 23,0 5 0,5 7 0,-3-4 0,6-1-1,6 1 0,6 4 0,-3-7 0,5 0-285,2 2 1,3-6 0,12 4 0,7-5-605,10-2 0,21-3 0,3-5 1,7-6-1848,8-6 1,9-2 2363,3 0 0,9-10 0,-5-2 0</inkml:trace>
  <inkml:trace contextRef="#ctx0" brushRef="#br1" timeOffset="6849">9471 2479 8863,'0'-22'942,"0"0"-392,0 0 1,0 8 0,-3 2 174,-4 2 1,2 3 0,-9 9-1,-1 5-725,3 8 0,-17 4 0,5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5T16:41:44.8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1503 218 8366,'12'-24'0,"-7"-5"269,-10-7 1,0-3-1,-9 3 1,-6 9-155,-6 10 1,-1 8 0,-7 13-1,-2 13 6,-5 20 1,0 16 0,-17 22 0,26-31 0,1 1-3,-4 7 0,0 3 0,-1 5 0,-1 3 0,-5 8 0,-1 1 0,-1 4 0,-1 0-159,0 1 0,0 1 0,0 4 0,1 1 0,0 0 0,1 1 1,-1 0-1,1 1 184,-2-1 0,2-1 0,9-8 0,1-2 1,3-11-1,2-3 0,4-10 0,2-2 4,-15 31 0,13-13 0,12-9 53,2-13 1,6-18 0,11-18-250,7-5 1,8-4 0,7-8 0,10-14-33,9-17 0,10-27 0,-21 23 0,1-4 0,4-8 0,1-2-22,3-7 0,0-1 1,6-8-1,0-3 1,0-6-1,0-1 1,-15 26-1,1-1 1,1 0-6,2-3 0,0 0 0,0 0 0,-2 1 0,0 1 0,-1 0 0,-1 2 0,-2 1 0,0 1 0,10-20 0,-1 4 640,-5 12 1,-3 6-1,10-20-211,-17 46 1,-24 29 0,-19 36-1,-8 8 63,-7 6 0,-5 13 1,-10 12-1,1 5-240,-1 10 1,1-3-1,21-41 1,0 0 0,-19 36-232,5-9 1,4-15 0,11-8 0,1-6 706,6-8-483,4-4-3,10-20 0,0-5-269,0-14 0,0-5 1,0-10-196,0 0 0,0 8 0,0-1 1,-2 1-838,-6 2 1,6-8-1,-8 6 1,3-6 1165,0-1 0,-1-1 0,8 0 0</inkml:trace>
  <inkml:trace contextRef="#ctx0" brushRef="#br0" timeOffset="680">66 1111 8050,'0'-75'55,"0"0"0,0-5 0,0 10 1304,0 10-1154,-10 16 1,8 34 0,-6 25 0,6 19-33,2 14 1,0 10 0,0 15-1,0 9-106,0 10 0,-1-42 0,0 2 0,-2 4 0,1 1 0,-2 1 0,1-2 26,0-2 0,1-1 0,-3 1 0,0 0 0,-2 46 0,4-50 0,1 1 37,0 1 0,1-2 1,1 39-1,0-1 0,0-13 113,0-8 0,0-16 1,0-5 92,0-5 0,0-12 0,3-17 1379,4-2-1355,-4-3 0,16-7 1,-2 0-1,9-2-192,11-5 0,16-15 0,17-17 1,-25 14-1,2-3-309,9-7 1,2-3 0,10-1 0,2-2 0,5-9 0,2-4 0,-22 18 0,1-1 0,0-1-503,3-2 0,1 0 1,0-1-1,4 0 0,2 0 1,0 0 302,4-3 1,0 1 0,1-1 0,-2 2 0,-1 1-1,0-2 1,1-3 0,-1-1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BA971-FD7B-4DF4-9370-9A8987D9A71F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1E230-6906-4644-8277-EDA26C3D6F7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72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C35DB-A7B9-41FD-8E17-26081B35202F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B407B-8FA8-F25A-1EDC-5B2289871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1180BA-0F5A-0239-11E6-396FDED44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90468F-2B43-3899-03CF-F20FD6D2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5E33CC-812C-EFC3-936F-64845DA0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0B131-0240-94DD-F847-500C6FDB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704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DE668-DDB6-C4B6-D721-3CDBF57C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FF3970-4806-174C-7682-7388B887E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CC290E-49B9-8979-63AE-D9501C49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99798-75C4-9C7B-0EE4-046FDB0D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FCA909-3DFD-39AC-85F9-63907FA3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795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C574EF-2EF8-E65A-117C-F392BAC18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834B2F-7CA7-6D17-85C6-AC2BB07CC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4850E4-2BF3-FCB8-3872-644DFD12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3577A9-770C-F4B7-EF77-4E8FFFE8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FA3C4E-B319-74C0-C0DF-FD8E34E1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983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E222-2649-4A18-8933-12866DF49FD5}" type="datetime1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47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7080-7391-4356-AB93-3B51DD68ACEC}" type="datetime1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474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BF78-94CA-42C0-BB1D-18F6FA9F10D4}" type="datetime1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9417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3D67-DAC1-4C6A-B6AE-3BCA7C928776}" type="datetime1">
              <a:rPr lang="fr-CA" smtClean="0"/>
              <a:t>2024-01-25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1620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F204-F39E-4F28-BF35-6D24719DBF2B}" type="datetime1">
              <a:rPr lang="fr-CA" smtClean="0"/>
              <a:t>2024-01-25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922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5C461-C6F3-4474-9AE9-ABE396AD36E9}" type="datetime1">
              <a:rPr lang="fr-CA" smtClean="0"/>
              <a:t>2024-01-25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507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176-BBA6-4DF1-9472-6BA6B965C902}" type="datetime1">
              <a:rPr lang="fr-CA" smtClean="0"/>
              <a:t>2024-01-25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7610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E7A6-137B-46C2-AC85-32A98A7C20B9}" type="datetime1">
              <a:rPr lang="fr-CA" smtClean="0"/>
              <a:t>2024-01-25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690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BE594-E038-F0B2-74A1-C538097C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EA384-3B19-7976-DCB9-6B2CE56D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56FAE0-F5DC-15DC-77A5-EBCC67B4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ABBF0D-82A9-3757-327F-F04C79A5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C755B-8DE8-5009-B26A-B75CDE9B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5911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23B80-F37C-448A-B17F-3F9D950DB430}" type="datetime1">
              <a:rPr lang="fr-CA" smtClean="0"/>
              <a:t>2024-01-25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7033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F1F6-85C0-46FC-9017-28D3FF05CA48}" type="datetime1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563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5B8A-6C28-4778-9553-8F93213DF986}" type="datetime1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9561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113641"/>
            <a:ext cx="8441607" cy="9507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609601" y="1331954"/>
            <a:ext cx="11053233" cy="48932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4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50B61-537D-4912-F0C6-F018AD32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6CEC0-192B-D974-D4ED-8739515E7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A55F2-2805-EC05-0DBF-7556F60F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7F735-E9C2-62AD-17CE-6A1DEB0D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1FB020-D513-4A8C-A174-F26407F3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470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190EA-DCEF-0731-9CAB-1BD11EB7D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E6A2EA-22ED-7FEB-757C-603AB238F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8F7A5C-CD8D-3208-6BCD-F1B54C926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A2DE65-1971-EC76-A926-A93BF829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80E0DA-94E4-DD98-8D14-5A47CEAE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AF4003-F1E2-C5BB-64B7-0FDFDECE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760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D906E-7B89-B4A6-67BB-E2AEE145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C251FB-D15C-C0C8-7BD9-25DEA43F2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8A7746-8F0E-D40D-405E-3AFB92211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E5C45F-887D-A0E4-966C-753E4AA3B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74A170-910B-301A-7EB5-2EE3941A2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20867F-3D12-DABD-E70C-FDB19030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784348-2A55-559F-7904-0A52FF15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DB4999-DE71-B930-B402-264DC713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339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521D9-B595-B7DD-AB2E-FAD954B7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12785F-D8BC-CDC3-5837-3C033B70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6A9952-E7CF-ED0F-3104-0C6D8361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9A191F-D611-7C6F-2A73-362F02DC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961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457233-8364-4778-A4EE-CBF48C7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23FF51-F4B5-43FE-7E99-84E7070F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2742EE-3A66-81B9-E295-C0EB02A7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39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8C348-B021-BDB7-30F5-83F3C798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2BFE40-3743-0D1F-8410-EFCFF6A04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615490-0E80-5364-BABD-21869A358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011308-0CF4-2D0E-A709-437B508C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92CB9D-24F4-72F5-456C-90424F74A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2381CD-CDDA-B5B7-277C-08F602AD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232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B0AA7-3833-A76F-CBD9-485CF521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921D98-13CF-03FC-300A-A185E4DC8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078AC8-368B-D484-6056-903D5A692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2D798B-FEF3-43DD-70E7-737BDD3C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04C896-1CDA-8B13-3D9D-95B40724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AFF75B-6F57-6FD5-BA82-9D6DA35F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386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C74907-6BF3-ABE3-21D4-EEC09A842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2A4F32-5C52-CF92-CF8F-CA2175AAF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8ACDF1-B049-0A07-331E-23E1EF92E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94B8B0-4366-F9E5-4C03-9C766C682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5E2241-973F-5E33-AA57-949587AA8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840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53A1-9553-46DC-8424-EB37BDC684D1}" type="datetimeFigureOut">
              <a:rPr lang="fr-CA" smtClean="0"/>
              <a:t>2024-01-25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6BD64-39E1-425C-8178-1FD963E312E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9555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ihr-irsc.gc.ca/e/40618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esss.qc.ca/fileadmin/doc/INESSS/Rapports/OrganisationsSoins/Elaboration_guides_pratique/INESSS_Elaboration_adaptation_guides_de_pratique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careexcellence.ca/fr/ressources/plan-alzheimer-du-quebec-partager-l-experience-de-son-implantation-pour-renforcer-les-soins-primaires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suu.com/louisianaprogress/docs/policy_brief_early_childhood_education" TargetMode="External"/><Relationship Id="rId4" Type="http://schemas.openxmlformats.org/officeDocument/2006/relationships/hyperlink" Target="https://www.youtube.com/watch?v=UAE4YlL419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careexcellence.ca/media/znefwaqm/final-2-policy-brief-format-court_fr-final-ua.pdf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careexcellence.ca/fr/ressources/plan-alzheimer-du-quebec-partager-l-experience-de-son-implantation-pour-renforcer-les-soins-primaire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cherche.umontreal.ca/fileadmin/recherche/documents/user_upload_ancien/Bureau_de_la_recherche/Fichiers/planification_transfert_connaissances.pdf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autefrq.ca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rary.hee.nhs.uk/knowledge-mobilisation/knowledge-mobilisation-toolkit" TargetMode="External"/><Relationship Id="rId4" Type="http://schemas.openxmlformats.org/officeDocument/2006/relationships/hyperlink" Target="https://www.inspq.qc.ca/institut/transfert-des-connaissances/animer-un-processus-de-transfert-des-connaissance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B4AA4-8240-04C0-D253-FFB460AD1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19" y="-337067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A8A503-BC11-1050-519D-AD4B1F72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fr-CA" sz="6600"/>
              <a:t>Transfert et mobilisation intégrée des connaissances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5A5CD5-83B4-58A5-833A-70A55006E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fr-CA" sz="3200" b="1"/>
              <a:t>Yves Couturier (Ph.D.)</a:t>
            </a:r>
          </a:p>
        </p:txBody>
      </p:sp>
      <p:pic>
        <p:nvPicPr>
          <p:cNvPr id="4" name="Picture 9" descr="logo_couleur_500dpi">
            <a:extLst>
              <a:ext uri="{FF2B5EF4-FFF2-40B4-BE49-F238E27FC236}">
                <a16:creationId xmlns:a16="http://schemas.microsoft.com/office/drawing/2014/main" id="{4788E33B-0163-B819-0E76-DFA2937D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10" y="6330825"/>
            <a:ext cx="3337070" cy="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39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7650" y="365125"/>
            <a:ext cx="117729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/>
              <a:t>Les divers flux de connaissances et leur intégration </a:t>
            </a:r>
            <a:r>
              <a:rPr lang="fr-CA" sz="1800"/>
              <a:t>(INESSS, 2018)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A23998-22B1-E65E-F24F-8C54AED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175"/>
          </a:xfrm>
        </p:spPr>
        <p:txBody>
          <a:bodyPr/>
          <a:lstStyle/>
          <a:p>
            <a:endParaRPr lang="fr-CA"/>
          </a:p>
        </p:txBody>
      </p:sp>
      <p:sp>
        <p:nvSpPr>
          <p:cNvPr id="2" name="Rectangle 1"/>
          <p:cNvSpPr/>
          <p:nvPr/>
        </p:nvSpPr>
        <p:spPr>
          <a:xfrm>
            <a:off x="9447864" y="5321181"/>
            <a:ext cx="864997" cy="21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1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11" y="1927248"/>
            <a:ext cx="12077862" cy="41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E43BE3-C24B-C928-BC08-8D800319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CA" sz="3800"/>
              <a:t>De la production à l’utilisation des connaissances</a:t>
            </a:r>
          </a:p>
        </p:txBody>
      </p:sp>
      <p:pic>
        <p:nvPicPr>
          <p:cNvPr id="5" name="Picture 4" descr="Plusieurs points d’interrogation sur fond noir">
            <a:extLst>
              <a:ext uri="{FF2B5EF4-FFF2-40B4-BE49-F238E27FC236}">
                <a16:creationId xmlns:a16="http://schemas.microsoft.com/office/drawing/2014/main" id="{D1889B7A-F6B1-61A4-8659-00DC77AD7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52A5C2-83A9-8779-A1BD-68880F81C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960" y="2706624"/>
            <a:ext cx="7301992" cy="4029456"/>
          </a:xfrm>
        </p:spPr>
        <p:txBody>
          <a:bodyPr>
            <a:normAutofit/>
          </a:bodyPr>
          <a:lstStyle/>
          <a:p>
            <a:r>
              <a:rPr lang="fr-CA" sz="2400" b="1"/>
              <a:t>Transfert de connaissances</a:t>
            </a:r>
            <a:r>
              <a:rPr lang="fr-CA" sz="2400"/>
              <a:t>: </a:t>
            </a:r>
          </a:p>
          <a:p>
            <a:pPr lvl="1"/>
            <a:r>
              <a:rPr lang="fr-CA" altLang="fr-FR" sz="2000"/>
              <a:t>Processus continu, dynamique et itératif élaboré et réalisé en collaboration</a:t>
            </a:r>
            <a:r>
              <a:rPr lang="fr-CA" altLang="fr-FR" sz="2000" b="1"/>
              <a:t> </a:t>
            </a:r>
            <a:r>
              <a:rPr lang="fr-CA" altLang="fr-FR" sz="2000"/>
              <a:t>avec les divers utilisateurs de connaissances. </a:t>
            </a:r>
          </a:p>
          <a:p>
            <a:pPr lvl="1"/>
            <a:r>
              <a:rPr lang="fr-CA" altLang="fr-FR" sz="2000"/>
              <a:t>Nécessite un ensemble de moyens visant non seulement à diffuser les connaissances produites par la recherche, mais surtout à s’assurer qu’elles soient accessibles, compréhensibles et utiles par les utilisateurs.</a:t>
            </a:r>
            <a:endParaRPr lang="fr-CA" sz="2000"/>
          </a:p>
          <a:p>
            <a:r>
              <a:rPr lang="fr-CA" sz="2400" b="1"/>
              <a:t>Mobilisation intégrée des connaissances</a:t>
            </a:r>
          </a:p>
          <a:p>
            <a:pPr lvl="1"/>
            <a:r>
              <a:rPr lang="fr-CA" sz="2000"/>
              <a:t>Stratégie planifiée d’utilisation des connaissances à toutes les étapes du processus épistémique, de la problématisation à l’utilisation ultime en contexte réel.</a:t>
            </a:r>
          </a:p>
          <a:p>
            <a:endParaRPr lang="fr-CA" sz="2400"/>
          </a:p>
        </p:txBody>
      </p:sp>
    </p:spTree>
    <p:extLst>
      <p:ext uri="{BB962C8B-B14F-4D97-AF65-F5344CB8AC3E}">
        <p14:creationId xmlns:p14="http://schemas.microsoft.com/office/powerpoint/2010/main" val="150513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18AC2D-A780-930D-9B8B-C2A39571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De la preuve scientifique au changement de pratique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E4383-6CDF-FC0C-62D4-D9A9B05DC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387224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rgbClr val="FFFFFF"/>
                </a:solidFill>
                <a:hlinkClick r:id="rId2"/>
              </a:rPr>
              <a:t>Knowledge Translation in Health Care: Moving from Evidence to Practice - CIHR (cihr-irsc.gc.ca)</a:t>
            </a: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516956-0F1A-2CA4-D45B-04F6478A5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06" t="57111" r="14057" b="15760"/>
          <a:stretch/>
        </p:blipFill>
        <p:spPr>
          <a:xfrm>
            <a:off x="748294" y="2181426"/>
            <a:ext cx="5098542" cy="46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0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CAB00D-7D54-BBAE-6E08-C914F624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200" b="1" i="0" u="none" strike="noStrike" cap="none" normalizeH="0" baseline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 connaissances à l’action</a:t>
            </a:r>
            <a:endParaRPr kumimoji="0" lang="fr-CA" altLang="fr-FR" sz="42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altLang="fr-FR" sz="42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205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B10181-DF38-5D28-AF38-3346A6EFB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CA" altLang="fr-FR" sz="22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Santé Canada (2016), inspiré de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CA" altLang="fr-FR" sz="22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Graham 2006.</a:t>
            </a:r>
            <a:endParaRPr kumimoji="0" lang="fr-CA" altLang="fr-FR" sz="2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 1">
            <a:extLst>
              <a:ext uri="{FF2B5EF4-FFF2-40B4-BE49-F238E27FC236}">
                <a16:creationId xmlns:a16="http://schemas.microsoft.com/office/drawing/2014/main" id="{D7E65CE2-1BE1-5699-67D7-7AF143355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r="8789" b="1"/>
          <a:stretch/>
        </p:blipFill>
        <p:spPr bwMode="auto">
          <a:xfrm>
            <a:off x="4883669" y="16257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4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C79AE-E6DA-0499-FC43-064F0D94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" y="365125"/>
            <a:ext cx="12192000" cy="1325563"/>
          </a:xfrm>
        </p:spPr>
        <p:txBody>
          <a:bodyPr/>
          <a:lstStyle/>
          <a:p>
            <a:r>
              <a:rPr lang="fr-CA"/>
              <a:t>Une modalité relationnelle d’utilisation de la science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19050-811F-51DB-66B9-92B97C12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1564B79-5984-AB37-9CA7-1B3CD8BC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025" name="Image 4">
            <a:extLst>
              <a:ext uri="{FF2B5EF4-FFF2-40B4-BE49-F238E27FC236}">
                <a16:creationId xmlns:a16="http://schemas.microsoft.com/office/drawing/2014/main" id="{65687709-B67A-8791-E366-4855AB68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65" y="1367113"/>
            <a:ext cx="8671960" cy="55231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14752C4-11E8-DDBF-321A-C1E1233D8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701" y="5823664"/>
            <a:ext cx="37465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 NATIONAL DE SANTÉ PUBLIQUE DU QUÉBEC. (2009, p. 24.)</a:t>
            </a:r>
            <a:endParaRPr kumimoji="0" lang="fr-CA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7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43384-23EF-6AAE-F64C-6E624B8C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5F29F0-4FF5-17F8-CDE0-62C613D0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3" name="Image 3">
            <a:extLst>
              <a:ext uri="{FF2B5EF4-FFF2-40B4-BE49-F238E27FC236}">
                <a16:creationId xmlns:a16="http://schemas.microsoft.com/office/drawing/2014/main" id="{F1447125-E70B-30B7-CE34-E5B3EFC36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1" y="66675"/>
            <a:ext cx="10763609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95F4A5C-4EF1-C54D-882B-37F92C926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0" y="6420644"/>
            <a:ext cx="8771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INSPQ (2009)</a:t>
            </a:r>
            <a:endParaRPr kumimoji="0" lang="fr-CA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23" name="Connecteur droit avec flèche 38922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9927453" y="2673836"/>
            <a:ext cx="0" cy="2657789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529" y="7058"/>
            <a:ext cx="1186815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sz="4000" b="1"/>
              <a:t>Une mobilisation de tous les acteurs concernés par l’objet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529" y="1533388"/>
            <a:ext cx="10991850" cy="45370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CA" sz="3200" b="1">
                <a:solidFill>
                  <a:schemeClr val="tx1"/>
                </a:solidFill>
              </a:rPr>
              <a:t>Les parties prenantes mobilisées</a:t>
            </a:r>
            <a:endParaRPr lang="fr-CA" sz="2000" b="1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CA" sz="2800" b="1"/>
              <a:t>Experts scientifiques</a:t>
            </a:r>
          </a:p>
          <a:p>
            <a:pPr lvl="1">
              <a:defRPr/>
            </a:pPr>
            <a:r>
              <a:rPr lang="fr-CA" sz="2800" b="1"/>
              <a:t>Experts cliniques</a:t>
            </a:r>
          </a:p>
          <a:p>
            <a:pPr lvl="1">
              <a:defRPr/>
            </a:pPr>
            <a:r>
              <a:rPr lang="fr-CA" sz="2800" b="1"/>
              <a:t>Autres experts (ex. éthique, droit)</a:t>
            </a:r>
          </a:p>
          <a:p>
            <a:pPr lvl="1">
              <a:defRPr/>
            </a:pPr>
            <a:r>
              <a:rPr lang="fr-CA" sz="2800" b="1"/>
              <a:t>Gestionnaires </a:t>
            </a:r>
          </a:p>
          <a:p>
            <a:pPr lvl="1">
              <a:defRPr/>
            </a:pPr>
            <a:r>
              <a:rPr lang="fr-CA" sz="2800" b="1"/>
              <a:t>Représentants d’ordres professionnels</a:t>
            </a:r>
          </a:p>
          <a:p>
            <a:pPr lvl="1">
              <a:defRPr/>
            </a:pPr>
            <a:r>
              <a:rPr lang="fr-CA" sz="2800" b="1"/>
              <a:t>Patients, usagers, proches aidants</a:t>
            </a:r>
          </a:p>
          <a:p>
            <a:pPr lvl="1">
              <a:defRPr/>
            </a:pPr>
            <a:r>
              <a:rPr lang="fr-CA" sz="2800" b="1"/>
              <a:t>Représentants d’associations</a:t>
            </a:r>
          </a:p>
          <a:p>
            <a:pPr lvl="1">
              <a:defRPr/>
            </a:pPr>
            <a:r>
              <a:rPr lang="fr-CA" sz="2800" b="1"/>
              <a:t>Citoyens</a:t>
            </a:r>
          </a:p>
        </p:txBody>
      </p:sp>
      <p:sp>
        <p:nvSpPr>
          <p:cNvPr id="38918" name="Rectangle 38917"/>
          <p:cNvSpPr/>
          <p:nvPr>
            <p:custDataLst>
              <p:tags r:id="rId4"/>
            </p:custDataLst>
          </p:nvPr>
        </p:nvSpPr>
        <p:spPr>
          <a:xfrm>
            <a:off x="7864331" y="1625347"/>
            <a:ext cx="3415177" cy="308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1351" b="1"/>
              <a:t>Les niveaux d’engagement</a:t>
            </a:r>
            <a:r>
              <a:rPr lang="fr-CA" sz="2102" b="1" baseline="30000"/>
              <a:t>*</a:t>
            </a:r>
            <a:endParaRPr lang="fr-CA" sz="1502" b="1" baseline="30000"/>
          </a:p>
        </p:txBody>
      </p:sp>
      <p:sp>
        <p:nvSpPr>
          <p:cNvPr id="38919" name="Ellipse 38918"/>
          <p:cNvSpPr/>
          <p:nvPr/>
        </p:nvSpPr>
        <p:spPr>
          <a:xfrm>
            <a:off x="8339977" y="1952977"/>
            <a:ext cx="1193950" cy="1205887"/>
          </a:xfrm>
          <a:prstGeom prst="ellipse">
            <a:avLst/>
          </a:prstGeom>
          <a:solidFill>
            <a:srgbClr val="00B0F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1" b="1"/>
          </a:p>
        </p:txBody>
      </p:sp>
      <p:sp>
        <p:nvSpPr>
          <p:cNvPr id="38920" name="Rectangle 38919"/>
          <p:cNvSpPr/>
          <p:nvPr/>
        </p:nvSpPr>
        <p:spPr>
          <a:xfrm>
            <a:off x="8160814" y="2429656"/>
            <a:ext cx="13611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CA" sz="1100" b="1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43" name="Ellipse 42"/>
          <p:cNvSpPr/>
          <p:nvPr/>
        </p:nvSpPr>
        <p:spPr>
          <a:xfrm>
            <a:off x="8337838" y="2833796"/>
            <a:ext cx="1193950" cy="1205887"/>
          </a:xfrm>
          <a:prstGeom prst="ellipse">
            <a:avLst/>
          </a:prstGeom>
          <a:solidFill>
            <a:srgbClr val="00B0F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 b="1"/>
          </a:p>
        </p:txBody>
      </p:sp>
      <p:sp>
        <p:nvSpPr>
          <p:cNvPr id="44" name="Rectangle 43"/>
          <p:cNvSpPr/>
          <p:nvPr/>
        </p:nvSpPr>
        <p:spPr>
          <a:xfrm>
            <a:off x="8158678" y="3310475"/>
            <a:ext cx="14132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CA" sz="1100" b="1">
                <a:solidFill>
                  <a:schemeClr val="bg1"/>
                </a:solidFill>
              </a:rPr>
              <a:t>Consultation</a:t>
            </a:r>
          </a:p>
        </p:txBody>
      </p:sp>
      <p:sp>
        <p:nvSpPr>
          <p:cNvPr id="46" name="Ellipse 45"/>
          <p:cNvSpPr/>
          <p:nvPr/>
        </p:nvSpPr>
        <p:spPr>
          <a:xfrm>
            <a:off x="8293405" y="3734210"/>
            <a:ext cx="1193950" cy="1205887"/>
          </a:xfrm>
          <a:prstGeom prst="ellipse">
            <a:avLst/>
          </a:prstGeom>
          <a:solidFill>
            <a:srgbClr val="00B0F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 b="1"/>
          </a:p>
        </p:txBody>
      </p:sp>
      <p:sp>
        <p:nvSpPr>
          <p:cNvPr id="47" name="Rectangle 46"/>
          <p:cNvSpPr/>
          <p:nvPr/>
        </p:nvSpPr>
        <p:spPr>
          <a:xfrm>
            <a:off x="8036319" y="4210921"/>
            <a:ext cx="14697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CA" sz="1100" b="1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49" name="Ellipse 48"/>
          <p:cNvSpPr/>
          <p:nvPr/>
        </p:nvSpPr>
        <p:spPr>
          <a:xfrm>
            <a:off x="8338029" y="4697321"/>
            <a:ext cx="1193950" cy="1205887"/>
          </a:xfrm>
          <a:prstGeom prst="ellipse">
            <a:avLst/>
          </a:prstGeom>
          <a:solidFill>
            <a:srgbClr val="00B0F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1" b="1"/>
          </a:p>
        </p:txBody>
      </p:sp>
      <p:sp>
        <p:nvSpPr>
          <p:cNvPr id="50" name="Rectangle 49"/>
          <p:cNvSpPr/>
          <p:nvPr/>
        </p:nvSpPr>
        <p:spPr>
          <a:xfrm>
            <a:off x="8191814" y="5140864"/>
            <a:ext cx="13115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CA" sz="1100" b="1">
                <a:solidFill>
                  <a:schemeClr val="bg1"/>
                </a:solidFill>
              </a:rPr>
              <a:t>Partenariat</a:t>
            </a:r>
          </a:p>
        </p:txBody>
      </p:sp>
      <p:sp>
        <p:nvSpPr>
          <p:cNvPr id="55" name="Rectangle 54"/>
          <p:cNvSpPr/>
          <p:nvPr>
            <p:custDataLst>
              <p:tags r:id="rId5"/>
            </p:custDataLst>
          </p:nvPr>
        </p:nvSpPr>
        <p:spPr>
          <a:xfrm>
            <a:off x="1933202" y="6294303"/>
            <a:ext cx="6873405" cy="48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492" indent="-133492">
              <a:defRPr/>
            </a:pPr>
            <a:r>
              <a:rPr lang="fr-CA" sz="1802" b="1" baseline="3000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fr-CA" sz="1351" b="1" baseline="300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CA" sz="1051" b="1" err="1">
                <a:solidFill>
                  <a:schemeClr val="bg1">
                    <a:lumMod val="65000"/>
                  </a:schemeClr>
                </a:solidFill>
              </a:rPr>
              <a:t>Pomey</a:t>
            </a:r>
            <a:r>
              <a:rPr lang="fr-CA" sz="1051" b="1">
                <a:solidFill>
                  <a:schemeClr val="bg1">
                    <a:lumMod val="65000"/>
                  </a:schemeClr>
                </a:solidFill>
              </a:rPr>
              <a:t> M-P, Flora L, </a:t>
            </a:r>
            <a:r>
              <a:rPr lang="fr-CA" sz="1051" b="1" err="1">
                <a:solidFill>
                  <a:schemeClr val="bg1">
                    <a:lumMod val="65000"/>
                  </a:schemeClr>
                </a:solidFill>
              </a:rPr>
              <a:t>Karazivan</a:t>
            </a:r>
            <a:r>
              <a:rPr lang="fr-CA" sz="1051" b="1">
                <a:solidFill>
                  <a:schemeClr val="bg1">
                    <a:lumMod val="65000"/>
                  </a:schemeClr>
                </a:solidFill>
              </a:rPr>
              <a:t> P, Dumez V, Lebel P, </a:t>
            </a:r>
            <a:r>
              <a:rPr lang="fr-CA" sz="1051" b="1" err="1">
                <a:solidFill>
                  <a:schemeClr val="bg1">
                    <a:lumMod val="65000"/>
                  </a:schemeClr>
                </a:solidFill>
              </a:rPr>
              <a:t>Vanier</a:t>
            </a:r>
            <a:r>
              <a:rPr lang="fr-CA" sz="1051" b="1">
                <a:solidFill>
                  <a:schemeClr val="bg1">
                    <a:lumMod val="65000"/>
                  </a:schemeClr>
                </a:solidFill>
              </a:rPr>
              <a:t> M-C, Jouet E. « Le «</a:t>
            </a:r>
            <a:r>
              <a:rPr lang="fr-CA" sz="1051" b="1" err="1">
                <a:solidFill>
                  <a:schemeClr val="bg1">
                    <a:lumMod val="65000"/>
                  </a:schemeClr>
                </a:solidFill>
              </a:rPr>
              <a:t>Montreal</a:t>
            </a:r>
            <a:r>
              <a:rPr lang="fr-CA" sz="1051" b="1">
                <a:solidFill>
                  <a:schemeClr val="bg1">
                    <a:lumMod val="65000"/>
                  </a:schemeClr>
                </a:solidFill>
              </a:rPr>
              <a:t> model»: enjeux du partenariat relationnel entre patients et professionnels de la santé », Santé Publique 2015;HS S1: 41-50</a:t>
            </a:r>
            <a:r>
              <a:rPr lang="fr-CA" sz="1351" b="1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925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mpoule sur arrière-plan jaune avec faisceaux de lumière et câble">
            <a:extLst>
              <a:ext uri="{FF2B5EF4-FFF2-40B4-BE49-F238E27FC236}">
                <a16:creationId xmlns:a16="http://schemas.microsoft.com/office/drawing/2014/main" id="{5A62763F-5BFB-B776-77A4-1C752DBA1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2" t="9091" r="2771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E961395-143D-778B-4D62-6F6B59D4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82116"/>
            <a:ext cx="5796026" cy="1103883"/>
          </a:xfrm>
        </p:spPr>
        <p:txBody>
          <a:bodyPr anchor="b">
            <a:normAutofit/>
          </a:bodyPr>
          <a:lstStyle/>
          <a:p>
            <a:r>
              <a:rPr lang="fr-CA" sz="3200" b="1">
                <a:solidFill>
                  <a:schemeClr val="bg1"/>
                </a:solidFill>
              </a:rPr>
              <a:t>Conditions clef du transfert de connaissances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1A64FD-A905-4F18-94C0-A372A709F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871466" cy="3837178"/>
          </a:xfrm>
        </p:spPr>
        <p:txBody>
          <a:bodyPr anchor="t">
            <a:normAutofit lnSpcReduction="10000"/>
          </a:bodyPr>
          <a:lstStyle/>
          <a:p>
            <a:r>
              <a:rPr lang="fr-CA" sz="2400" b="1">
                <a:solidFill>
                  <a:schemeClr val="bg1"/>
                </a:solidFill>
              </a:rPr>
              <a:t>Utilisation de connaissances de qualité</a:t>
            </a:r>
          </a:p>
          <a:p>
            <a:r>
              <a:rPr lang="fr-CA" sz="2400" b="1">
                <a:solidFill>
                  <a:schemeClr val="bg1"/>
                </a:solidFill>
              </a:rPr>
              <a:t>Engagement des parties prenantes</a:t>
            </a:r>
          </a:p>
          <a:p>
            <a:r>
              <a:rPr lang="fr-CA" sz="2400" b="1">
                <a:solidFill>
                  <a:schemeClr val="bg1"/>
                </a:solidFill>
              </a:rPr>
              <a:t>Constitution d’une communauté d’apprentissage</a:t>
            </a:r>
          </a:p>
          <a:p>
            <a:r>
              <a:rPr lang="fr-CA" sz="2400" b="1">
                <a:solidFill>
                  <a:schemeClr val="bg1"/>
                </a:solidFill>
              </a:rPr>
              <a:t>Des capacités communicationnelles </a:t>
            </a:r>
          </a:p>
          <a:p>
            <a:r>
              <a:rPr lang="fr-CA" sz="2400" b="1">
                <a:solidFill>
                  <a:schemeClr val="bg1"/>
                </a:solidFill>
              </a:rPr>
              <a:t>Des connaissances utilisées pour l’action à tous les moments des processus d’action</a:t>
            </a:r>
          </a:p>
        </p:txBody>
      </p:sp>
    </p:spTree>
    <p:extLst>
      <p:ext uri="{BB962C8B-B14F-4D97-AF65-F5344CB8AC3E}">
        <p14:creationId xmlns:p14="http://schemas.microsoft.com/office/powerpoint/2010/main" val="342431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35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629F72-B925-7072-0F7F-C5D28FBC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074363"/>
            <a:ext cx="29047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processus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continu</a:t>
            </a: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d’apprentissage</a:t>
            </a:r>
            <a:b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(NHS)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6F18FC-B87C-B493-21CE-28362C663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17" t="25331" r="39993" b="25910"/>
          <a:stretch/>
        </p:blipFill>
        <p:spPr>
          <a:xfrm>
            <a:off x="3585134" y="1300480"/>
            <a:ext cx="8640002" cy="48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9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2429" y="5675458"/>
            <a:ext cx="7607482" cy="1726910"/>
          </a:xfrm>
        </p:spPr>
        <p:txBody>
          <a:bodyPr>
            <a:normAutofit/>
          </a:bodyPr>
          <a:lstStyle/>
          <a:p>
            <a:r>
              <a:rPr lang="fr-CA" sz="1500"/>
              <a:t>Friedman (2015)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60" y="-81280"/>
            <a:ext cx="12497119" cy="64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845FD-C82A-A226-1718-BEE38377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57" y="714621"/>
            <a:ext cx="4351383" cy="39014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err="1"/>
              <a:t>Traumavertissement</a:t>
            </a:r>
            <a:r>
              <a:rPr lang="en-US" sz="6600"/>
              <a:t> Attention, </a:t>
            </a:r>
            <a:r>
              <a:rPr lang="en-US" sz="6600" err="1"/>
              <a:t>risques</a:t>
            </a:r>
            <a:r>
              <a:rPr lang="en-US" sz="6600"/>
              <a:t> de </a:t>
            </a:r>
            <a:r>
              <a:rPr lang="en-US" sz="6600" err="1"/>
              <a:t>gros</a:t>
            </a:r>
            <a:r>
              <a:rPr lang="en-US" sz="6600"/>
              <a:t> mots!</a:t>
            </a:r>
          </a:p>
        </p:txBody>
      </p:sp>
      <p:pic>
        <p:nvPicPr>
          <p:cNvPr id="5" name="Picture 2" descr="Les idéogrammes de BD">
            <a:extLst>
              <a:ext uri="{FF2B5EF4-FFF2-40B4-BE49-F238E27FC236}">
                <a16:creationId xmlns:a16="http://schemas.microsoft.com/office/drawing/2014/main" id="{8E5E8103-CF04-6F6A-1297-69168A4C75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 r="2" b="9413"/>
          <a:stretch/>
        </p:blipFill>
        <p:spPr bwMode="auto">
          <a:xfrm>
            <a:off x="20" y="-3"/>
            <a:ext cx="7576437" cy="68579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65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042" t="16667" r="26562" b="23519"/>
          <a:stretch/>
        </p:blipFill>
        <p:spPr>
          <a:xfrm>
            <a:off x="-121610" y="0"/>
            <a:ext cx="775071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3989" t="13480" r="34630" b="5135"/>
          <a:stretch/>
        </p:blipFill>
        <p:spPr>
          <a:xfrm>
            <a:off x="7369792" y="0"/>
            <a:ext cx="48222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3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user-Evidence- Based Practice: Implement BOOK NEW">
            <a:extLst>
              <a:ext uri="{FF2B5EF4-FFF2-40B4-BE49-F238E27FC236}">
                <a16:creationId xmlns:a16="http://schemas.microsoft.com/office/drawing/2014/main" id="{25A41740-1880-435C-8DCF-8BEC96F76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r="-1" b="-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itre 3"/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r>
              <a:rPr lang="fr-CA" sz="3800" b="1" i="1" err="1">
                <a:solidFill>
                  <a:schemeClr val="accent2"/>
                </a:solidFill>
                <a:latin typeface="Book Antiqua" panose="02040602050305030304" pitchFamily="18" charset="0"/>
              </a:rPr>
              <a:t>Evidence-based</a:t>
            </a:r>
            <a:r>
              <a:rPr lang="fr-CA" sz="3800" b="1" i="1">
                <a:solidFill>
                  <a:schemeClr val="accent2"/>
                </a:solidFill>
                <a:latin typeface="Book Antiqua" panose="02040602050305030304" pitchFamily="18" charset="0"/>
              </a:rPr>
              <a:t> practice</a:t>
            </a:r>
            <a:br>
              <a:rPr lang="fr-CA" sz="3800" b="1">
                <a:solidFill>
                  <a:schemeClr val="accent2"/>
                </a:solidFill>
                <a:latin typeface="Book Antiqua" panose="02040602050305030304" pitchFamily="18" charset="0"/>
              </a:rPr>
            </a:br>
            <a:r>
              <a:rPr lang="fr-CA" sz="3800" b="1">
                <a:solidFill>
                  <a:schemeClr val="accent2"/>
                </a:solidFill>
                <a:latin typeface="Book Antiqua" panose="02040602050305030304" pitchFamily="18" charset="0"/>
              </a:rPr>
              <a:t>ou</a:t>
            </a:r>
            <a:br>
              <a:rPr lang="fr-CA" sz="3800" b="1">
                <a:solidFill>
                  <a:schemeClr val="accent2"/>
                </a:solidFill>
                <a:latin typeface="Book Antiqua" panose="02040602050305030304" pitchFamily="18" charset="0"/>
              </a:rPr>
            </a:br>
            <a:r>
              <a:rPr lang="fr-CA" sz="3800" b="1">
                <a:solidFill>
                  <a:schemeClr val="accent2"/>
                </a:solidFill>
                <a:latin typeface="Book Antiqua" panose="02040602050305030304" pitchFamily="18" charset="0"/>
              </a:rPr>
              <a:t>Pratiques professionnelles fondées sur les résultats probants de la recherche</a:t>
            </a:r>
            <a:br>
              <a:rPr lang="fr-FR" sz="3800" b="1">
                <a:solidFill>
                  <a:schemeClr val="accent2"/>
                </a:solidFill>
              </a:rPr>
            </a:br>
            <a:endParaRPr lang="fr-CA" sz="3800" b="1">
              <a:solidFill>
                <a:schemeClr val="accent2"/>
              </a:solidFill>
              <a:latin typeface="Book Antiqua" panose="02040602050305030304" pitchFamily="18" charset="0"/>
            </a:endParaRPr>
          </a:p>
        </p:txBody>
      </p:sp>
      <p:sp>
        <p:nvSpPr>
          <p:cNvPr id="23554" name="Sous-titre 4"/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endParaRPr lang="fr-FR" b="1">
              <a:solidFill>
                <a:schemeClr val="accent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FA9607-88F8-4CE3-926C-07FE0B457B61}" type="slidenum">
              <a:rPr kumimoji="0" lang="fr-CA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11" y="0"/>
            <a:ext cx="6533819" cy="2295525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CA" b="1"/>
              <a:t>Pourquoi? </a:t>
            </a:r>
            <a:endParaRPr lang="fr-FR" b="1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28422" y="1809750"/>
            <a:ext cx="5700903" cy="4546600"/>
          </a:xfrm>
        </p:spPr>
        <p:txBody>
          <a:bodyPr>
            <a:normAutofit lnSpcReduction="10000"/>
          </a:bodyPr>
          <a:lstStyle/>
          <a:p>
            <a:pPr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Le processus de prise de décisions des professionnels s’appuie trop sur des opinions</a:t>
            </a:r>
          </a:p>
          <a:p>
            <a:pPr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Variations  importantes dans leurs pratiques</a:t>
            </a:r>
          </a:p>
          <a:p>
            <a:pPr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Surutilisation d’interventions  dont l’inefficacité est non-démontrée</a:t>
            </a:r>
          </a:p>
          <a:p>
            <a:pPr marL="777240" lvl="1" indent="-457200"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Sous-utilisation d’interventions efficaces</a:t>
            </a:r>
          </a:p>
          <a:p>
            <a:pPr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Tâches de plus en plus complexes</a:t>
            </a:r>
          </a:p>
          <a:p>
            <a:pPr lvl="2"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b="1">
                <a:cs typeface="Times New Roman" pitchFamily="18" charset="0"/>
              </a:rPr>
              <a:t>   Croissance exponentielle des connaissances</a:t>
            </a:r>
          </a:p>
          <a:p>
            <a:pPr marL="731520" lvl="1" indent="-457200"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>
                <a:cs typeface="Times New Roman" pitchFamily="18" charset="0"/>
              </a:rPr>
              <a:t>Obligation déontologique d’être à la fine pointe du savoir</a:t>
            </a:r>
          </a:p>
          <a:p>
            <a:pPr marL="731520" lvl="1" indent="-457200"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>
                <a:cs typeface="Times New Roman" pitchFamily="18" charset="0"/>
              </a:rPr>
              <a:t>Exigences accrues des usagers à l’égard de la qualité des services</a:t>
            </a:r>
          </a:p>
          <a:p>
            <a:pPr marL="731520" lvl="1" indent="-457200">
              <a:spcBef>
                <a:spcPts val="580"/>
              </a:spcBef>
              <a:buFont typeface="Wingdings" panose="05000000000000000000" pitchFamily="2" charset="2"/>
              <a:buChar char="v"/>
              <a:defRPr/>
            </a:pPr>
            <a:r>
              <a:rPr lang="fr-CA" sz="2000" b="1"/>
              <a:t>Explosion des coûts en raison de ce qui précède</a:t>
            </a:r>
          </a:p>
          <a:p>
            <a:pPr marL="0" indent="0">
              <a:spcBef>
                <a:spcPts val="580"/>
              </a:spcBef>
              <a:buNone/>
              <a:defRPr/>
            </a:pPr>
            <a:endParaRPr lang="fr-FR" sz="2000" b="1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243456" y="6356350"/>
            <a:ext cx="1110343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FA9607-88F8-4CE3-926C-07FE0B457B61}" type="slidenum">
              <a:rPr kumimoji="0" lang="fr-C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36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r="2" b="2"/>
          <a:stretch/>
        </p:blipFill>
        <p:spPr>
          <a:xfrm>
            <a:off x="4747306" y="653615"/>
            <a:ext cx="6701945" cy="5540004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86385" y="841249"/>
            <a:ext cx="3761709" cy="301887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r-CA" sz="4800" b="1">
                <a:solidFill>
                  <a:schemeClr val="tx2"/>
                </a:solidFill>
              </a:rPr>
              <a:t>Le but premier de l’</a:t>
            </a:r>
            <a:r>
              <a:rPr lang="fr-CA" sz="4800" b="1" i="1">
                <a:solidFill>
                  <a:schemeClr val="tx2"/>
                </a:solidFill>
              </a:rPr>
              <a:t>EBP</a:t>
            </a:r>
            <a:endParaRPr lang="fr-CA" sz="4800" b="1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786383" y="3952172"/>
            <a:ext cx="3761709" cy="222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b="1" i="1">
                <a:solidFill>
                  <a:schemeClr val="tx2"/>
                </a:solidFill>
                <a:cs typeface="Times New Roman" pitchFamily="18" charset="0"/>
              </a:rPr>
              <a:t>Faciliter</a:t>
            </a:r>
            <a:r>
              <a:rPr lang="fr-CA" b="1">
                <a:solidFill>
                  <a:schemeClr val="tx2"/>
                </a:solidFill>
                <a:cs typeface="Times New Roman" pitchFamily="18" charset="0"/>
              </a:rPr>
              <a:t> l’usage de la science par les utilisateurs (Cochrane, 1972) </a:t>
            </a:r>
          </a:p>
          <a:p>
            <a:pPr eaLnBrk="1" hangingPunct="1">
              <a:buFont typeface="Wingdings" pitchFamily="2" charset="2"/>
              <a:buNone/>
            </a:pPr>
            <a:endParaRPr lang="fr-CA" sz="1800" b="1">
              <a:solidFill>
                <a:schemeClr val="tx2"/>
              </a:solidFill>
              <a:cs typeface="Times New Roman" pitchFamily="18" charset="0"/>
            </a:endParaRPr>
          </a:p>
          <a:p>
            <a:pPr eaLnBrk="1" hangingPunct="1"/>
            <a:endParaRPr lang="fr-CA" sz="1800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FA9607-88F8-4CE3-926C-07FE0B457B61}" type="slidenum">
              <a:rPr kumimoji="0" lang="fr-C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CA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19210" y="-591473"/>
            <a:ext cx="4977976" cy="1455996"/>
          </a:xfrm>
        </p:spPr>
        <p:txBody>
          <a:bodyPr anchor="b">
            <a:normAutofit/>
          </a:bodyPr>
          <a:lstStyle/>
          <a:p>
            <a:pPr eaLnBrk="1" hangingPunct="1"/>
            <a:r>
              <a:rPr lang="fr-CA" sz="4800" b="1">
                <a:solidFill>
                  <a:schemeClr val="tx2"/>
                </a:solidFill>
              </a:rPr>
              <a:t>La médecine </a:t>
            </a:r>
            <a:r>
              <a:rPr lang="fr-CA" sz="4800" b="1" i="1">
                <a:solidFill>
                  <a:schemeClr val="tx2"/>
                </a:solidFill>
              </a:rPr>
              <a:t>EB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816549" y="1455996"/>
            <a:ext cx="6537251" cy="5265479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fr-CA" sz="3200">
                <a:solidFill>
                  <a:schemeClr val="tx2"/>
                </a:solidFill>
                <a:cs typeface="Times New Roman" pitchFamily="18" charset="0"/>
              </a:rPr>
              <a:t>« </a:t>
            </a:r>
            <a:r>
              <a:rPr lang="fr-CA" sz="3200" err="1">
                <a:solidFill>
                  <a:schemeClr val="tx2"/>
                </a:solidFill>
                <a:cs typeface="Times New Roman" pitchFamily="18" charset="0"/>
              </a:rPr>
              <a:t>Evidence-based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 medicine is the conscientious, explicit and judicious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use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 of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current 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best evidence in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making decisions 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about the care of individual patients based on skills witch allow the doctor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to evaluate both personal experience and external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evidence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 in a systematic and objective manner.  […] It requires a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bottom up approach 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that integrates the best external evidence with individual clinical expertise and 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patient’s choice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  » (</a:t>
            </a:r>
            <a:r>
              <a:rPr lang="en-CA" sz="3200" b="1">
                <a:solidFill>
                  <a:schemeClr val="tx2"/>
                </a:solidFill>
                <a:cs typeface="Times New Roman" pitchFamily="18" charset="0"/>
              </a:rPr>
              <a:t>Sackett : </a:t>
            </a:r>
            <a:r>
              <a:rPr lang="en-CA" sz="3200">
                <a:solidFill>
                  <a:schemeClr val="tx2"/>
                </a:solidFill>
                <a:cs typeface="Times New Roman" pitchFamily="18" charset="0"/>
              </a:rPr>
              <a:t>1996)</a:t>
            </a:r>
            <a:endParaRPr lang="fr-CA" sz="3200">
              <a:solidFill>
                <a:schemeClr val="tx2"/>
              </a:solidFill>
              <a:cs typeface="Times New Roman" pitchFamily="18" charset="0"/>
            </a:endParaRPr>
          </a:p>
          <a:p>
            <a:pPr algn="just" eaLnBrk="1" hangingPunct="1"/>
            <a:endParaRPr lang="fr-CA" sz="3600">
              <a:solidFill>
                <a:schemeClr val="tx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FA9607-88F8-4CE3-926C-07FE0B457B61}" type="slidenum">
              <a:rPr kumimoji="0" lang="fr-C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6EB24F-71C1-DF76-F7B0-303C7C034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43061" r="85842" b="28096"/>
          <a:stretch/>
        </p:blipFill>
        <p:spPr>
          <a:xfrm>
            <a:off x="-152697" y="1027417"/>
            <a:ext cx="4747150" cy="50542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57C7C3-AF1D-99ED-3C58-43E31AD29497}"/>
              </a:ext>
            </a:extLst>
          </p:cNvPr>
          <p:cNvSpPr txBox="1"/>
          <p:nvPr/>
        </p:nvSpPr>
        <p:spPr>
          <a:xfrm>
            <a:off x="170324" y="1374524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science,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plus que la science</a:t>
            </a:r>
          </a:p>
        </p:txBody>
      </p:sp>
    </p:spTree>
    <p:extLst>
      <p:ext uri="{BB962C8B-B14F-4D97-AF65-F5344CB8AC3E}">
        <p14:creationId xmlns:p14="http://schemas.microsoft.com/office/powerpoint/2010/main" val="1403983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AF71A-6FDD-521B-8770-96D05AF75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Sources </a:t>
            </a:r>
            <a:r>
              <a:rPr lang="en-US" sz="2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d’EBP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E29362-0612-039C-8D6A-530215F60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61" t="30650" r="70083" b="9881"/>
          <a:stretch/>
        </p:blipFill>
        <p:spPr>
          <a:xfrm>
            <a:off x="3862872" y="-149891"/>
            <a:ext cx="8209263" cy="74726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D7A0E0-17F2-CE4C-A162-BF9DF03D6F11}"/>
              </a:ext>
            </a:extLst>
          </p:cNvPr>
          <p:cNvSpPr txBox="1"/>
          <p:nvPr/>
        </p:nvSpPr>
        <p:spPr>
          <a:xfrm>
            <a:off x="4114800" y="6543674"/>
            <a:ext cx="3951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Houser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&amp; Oman, 2011</a:t>
            </a: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71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0B083-0415-CD68-26BA-D0D96346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519" y="0"/>
            <a:ext cx="4603497" cy="3514725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b="1" err="1"/>
              <a:t>Modèle</a:t>
            </a:r>
            <a:r>
              <a:rPr lang="en-US" sz="2600" b="1"/>
              <a:t> </a:t>
            </a:r>
            <a:r>
              <a:rPr lang="en-US" sz="2600" b="1" err="1"/>
              <a:t>d’utilisation</a:t>
            </a:r>
            <a:r>
              <a:rPr lang="en-US" sz="2600" b="1"/>
              <a:t> des </a:t>
            </a:r>
            <a:r>
              <a:rPr lang="en-US" sz="2600" b="1" err="1"/>
              <a:t>résultats</a:t>
            </a:r>
            <a:r>
              <a:rPr lang="en-US" sz="2600" b="1"/>
              <a:t> </a:t>
            </a:r>
            <a:r>
              <a:rPr lang="en-US" sz="2600" b="1" err="1"/>
              <a:t>probants</a:t>
            </a:r>
            <a:r>
              <a:rPr lang="en-US" sz="2600" b="1"/>
              <a:t> de la recherche </a:t>
            </a:r>
            <a:br>
              <a:rPr lang="en-US" sz="2600"/>
            </a:br>
            <a:r>
              <a:rPr lang="en-US" sz="2800">
                <a:solidFill>
                  <a:schemeClr val="tx1">
                    <a:alpha val="70000"/>
                  </a:schemeClr>
                </a:solidFill>
                <a:effectLst/>
              </a:rPr>
              <a:t>Houser &amp; Oman, 2011</a:t>
            </a:r>
            <a:br>
              <a:rPr lang="en-US" sz="2800">
                <a:solidFill>
                  <a:schemeClr val="tx1">
                    <a:alpha val="70000"/>
                  </a:schemeClr>
                </a:solidFill>
              </a:rPr>
            </a:br>
            <a:endParaRPr lang="en-US" sz="26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ED8EE35-AC3E-A2C5-DFCD-BC1ACE9D0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41639" y="5755447"/>
            <a:ext cx="5110151" cy="1662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endParaRPr lang="en-US" sz="200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9" name="Espace réservé du contenu 8" descr="Une image contenant texte, capture d’écran, ordinateur, écran&#10;&#10;Description générée automatiquement">
            <a:extLst>
              <a:ext uri="{FF2B5EF4-FFF2-40B4-BE49-F238E27FC236}">
                <a16:creationId xmlns:a16="http://schemas.microsoft.com/office/drawing/2014/main" id="{BEA5B24C-2116-F85E-27B3-1F00AC1EA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9" t="30307" r="63598" b="6275"/>
          <a:stretch/>
        </p:blipFill>
        <p:spPr>
          <a:xfrm>
            <a:off x="3488636" y="-85725"/>
            <a:ext cx="8703364" cy="71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9BBA2-5AB7-AF59-83F6-2D0E8AE9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Outils de transferts de connaissances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1B6E0E-3F9F-42E1-9C9C-9B20E269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0515600" cy="4351338"/>
          </a:xfrm>
        </p:spPr>
        <p:txBody>
          <a:bodyPr/>
          <a:lstStyle/>
          <a:p>
            <a:r>
              <a:rPr lang="fr-CA"/>
              <a:t>Gouvernance partenariale</a:t>
            </a:r>
          </a:p>
          <a:p>
            <a:r>
              <a:rPr lang="fr-CA"/>
              <a:t>Partenariat patient</a:t>
            </a:r>
          </a:p>
          <a:p>
            <a:r>
              <a:rPr lang="fr-CA"/>
              <a:t>Notes de breffage</a:t>
            </a:r>
          </a:p>
          <a:p>
            <a:r>
              <a:rPr lang="fr-CA" err="1"/>
              <a:t>Média</a:t>
            </a:r>
            <a:r>
              <a:rPr lang="fr-CA"/>
              <a:t> sociaux</a:t>
            </a:r>
          </a:p>
          <a:p>
            <a:r>
              <a:rPr lang="fr-CA"/>
              <a:t>Conférences grand public</a:t>
            </a:r>
          </a:p>
          <a:p>
            <a:r>
              <a:rPr lang="fr-CA"/>
              <a:t>Laboratoires vivants </a:t>
            </a:r>
          </a:p>
          <a:p>
            <a:r>
              <a:rPr lang="fr-CA"/>
              <a:t>Guides de pratique</a:t>
            </a:r>
          </a:p>
          <a:p>
            <a:r>
              <a:rPr lang="fr-CA"/>
              <a:t>Etc.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B70AAA-0345-5B02-B5D0-3DB2F801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27</a:t>
            </a:fld>
            <a:endParaRPr lang="fr-CA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DE9652B-0A25-76A9-9CCB-D7F4AFF2B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6" t="9058" r="59435" b="46048"/>
          <a:stretch/>
        </p:blipFill>
        <p:spPr>
          <a:xfrm>
            <a:off x="4029075" y="2105025"/>
            <a:ext cx="81629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8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0C5FF-C643-8CDC-A714-EED8D889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Guides de pratique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0390A21-C946-2FFD-4C65-0ABFDD60C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51" t="21087" r="34896" b="6997"/>
          <a:stretch/>
        </p:blipFill>
        <p:spPr>
          <a:xfrm>
            <a:off x="6888461" y="0"/>
            <a:ext cx="5366161" cy="685799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445236-3572-1A53-1242-AD22D07D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9607-88F8-4CE3-926C-07FE0B457B61}" type="slidenum">
              <a:rPr lang="fr-CA" smtClean="0"/>
              <a:t>28</a:t>
            </a:fld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72245E-436A-01B1-3353-02E0BFB42D80}"/>
              </a:ext>
            </a:extLst>
          </p:cNvPr>
          <p:cNvSpPr txBox="1"/>
          <p:nvPr/>
        </p:nvSpPr>
        <p:spPr>
          <a:xfrm>
            <a:off x="345440" y="236993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>
                <a:hlinkClick r:id="rId3"/>
              </a:rPr>
              <a:t>INESSS_Elaboration_adaptation_guides_de_pratique.pdf</a:t>
            </a:r>
            <a:endParaRPr lang="fr-CA" sz="2400"/>
          </a:p>
        </p:txBody>
      </p:sp>
    </p:spTree>
    <p:extLst>
      <p:ext uri="{BB962C8B-B14F-4D97-AF65-F5344CB8AC3E}">
        <p14:creationId xmlns:p14="http://schemas.microsoft.com/office/powerpoint/2010/main" val="3623979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5E6F6C-89B7-01CF-6BA6-A1731D13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CA" sz="5400"/>
              <a:t>La note de breffage</a:t>
            </a:r>
          </a:p>
        </p:txBody>
      </p:sp>
      <p:pic>
        <p:nvPicPr>
          <p:cNvPr id="5" name="Picture 4" descr="Pencil Crayons on a blue background">
            <a:extLst>
              <a:ext uri="{FF2B5EF4-FFF2-40B4-BE49-F238E27FC236}">
                <a16:creationId xmlns:a16="http://schemas.microsoft.com/office/drawing/2014/main" id="{40693478-76AA-1A6E-020F-D424DA439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18" r="24663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1768C-EA26-E538-1FB3-D08ED17E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720" y="2697480"/>
            <a:ext cx="7312152" cy="3493008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CA" sz="3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Bien cibler l’auditoire et adapter le message</a:t>
            </a:r>
            <a:endParaRPr lang="fr-CA" sz="3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CA" sz="3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Attributs d’un bon contenu vulgarisé : simple, précis, concis, sans, acronyme, etc.</a:t>
            </a:r>
            <a:endParaRPr lang="fr-CA" sz="3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CA" sz="3000" b="1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Storytelling</a:t>
            </a:r>
            <a:r>
              <a:rPr lang="fr-CA" sz="3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fr-CA" sz="3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CA" sz="3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Rapport 1-3-20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CA" sz="2000">
                <a:hlinkClick r:id="rId3"/>
              </a:rPr>
              <a:t>Plan Alzheimer du Québec : partager l’expérience de son implantation pour renforcer les soins primaires (healthcareexcellence.ca)</a:t>
            </a:r>
            <a:endParaRPr lang="fr-CA" sz="3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CA" sz="2200">
              <a:hlinkClick r:id="rId4"/>
            </a:endParaRPr>
          </a:p>
          <a:p>
            <a:r>
              <a:rPr lang="fr-CA" sz="2200">
                <a:hlinkClick r:id="rId4"/>
              </a:rPr>
              <a:t>https://www.youtube.com/watch?v=UAE4YlL419o</a:t>
            </a:r>
            <a:endParaRPr lang="fr-CA" sz="2200"/>
          </a:p>
          <a:p>
            <a:r>
              <a:rPr lang="en-US" sz="2200">
                <a:hlinkClick r:id="rId5"/>
              </a:rPr>
              <a:t>Policy Brief: Early Childhood Education by Ryan West - </a:t>
            </a:r>
            <a:r>
              <a:rPr lang="en-US" sz="2200" err="1">
                <a:hlinkClick r:id="rId5"/>
              </a:rPr>
              <a:t>Issuu</a:t>
            </a:r>
            <a:endParaRPr lang="fr-CA" sz="2200"/>
          </a:p>
        </p:txBody>
      </p:sp>
    </p:spTree>
    <p:extLst>
      <p:ext uri="{BB962C8B-B14F-4D97-AF65-F5344CB8AC3E}">
        <p14:creationId xmlns:p14="http://schemas.microsoft.com/office/powerpoint/2010/main" val="121700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845FD-C82A-A226-1718-BEE38377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1" y="714621"/>
            <a:ext cx="3831589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Attention, </a:t>
            </a:r>
            <a:r>
              <a:rPr lang="en-US" sz="6600" err="1"/>
              <a:t>risques</a:t>
            </a:r>
            <a:r>
              <a:rPr lang="en-US" sz="6600"/>
              <a:t> de </a:t>
            </a:r>
            <a:r>
              <a:rPr lang="en-US" sz="6600" err="1"/>
              <a:t>gros</a:t>
            </a:r>
            <a:r>
              <a:rPr lang="en-US" sz="6600"/>
              <a:t> mots!</a:t>
            </a:r>
          </a:p>
        </p:txBody>
      </p:sp>
      <p:pic>
        <p:nvPicPr>
          <p:cNvPr id="5" name="Picture 2" descr="Les idéogrammes de BD">
            <a:extLst>
              <a:ext uri="{FF2B5EF4-FFF2-40B4-BE49-F238E27FC236}">
                <a16:creationId xmlns:a16="http://schemas.microsoft.com/office/drawing/2014/main" id="{8E5E8103-CF04-6F6A-1297-69168A4C75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 r="2" b="9413"/>
          <a:stretch/>
        </p:blipFill>
        <p:spPr bwMode="auto">
          <a:xfrm>
            <a:off x="21" y="-3"/>
            <a:ext cx="7290594" cy="68579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user-Evidence- Based Practice: Implement BOOK NEW">
            <a:extLst>
              <a:ext uri="{FF2B5EF4-FFF2-40B4-BE49-F238E27FC236}">
                <a16:creationId xmlns:a16="http://schemas.microsoft.com/office/drawing/2014/main" id="{B03DC948-8C68-B6D6-28D0-DCBD0E98E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r="-1" b="-1"/>
          <a:stretch/>
        </p:blipFill>
        <p:spPr bwMode="auto">
          <a:xfrm>
            <a:off x="7193280" y="10"/>
            <a:ext cx="513737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D55F689-3CA3-3C9E-274E-CA866BEF7A85}"/>
                  </a:ext>
                </a:extLst>
              </p14:cNvPr>
              <p14:cNvContentPartPr/>
              <p14:nvPr/>
            </p14:nvContentPartPr>
            <p14:xfrm>
              <a:off x="11417541" y="5390997"/>
              <a:ext cx="514440" cy="10299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D55F689-3CA3-3C9E-274E-CA866BEF7A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06733" y="5380197"/>
                <a:ext cx="535695" cy="10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A7E73A2D-9E4C-9A1D-1A32-0A1FC8AEE799}"/>
                  </a:ext>
                </a:extLst>
              </p14:cNvPr>
              <p14:cNvContentPartPr/>
              <p14:nvPr/>
            </p14:nvContentPartPr>
            <p14:xfrm>
              <a:off x="10490901" y="7290717"/>
              <a:ext cx="462960" cy="79200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A7E73A2D-9E4C-9A1D-1A32-0A1FC8AEE7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80101" y="7279917"/>
                <a:ext cx="484200" cy="81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371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1254952"/>
            <a:ext cx="4324642" cy="2939655"/>
          </a:xfrm>
        </p:spPr>
        <p:txBody>
          <a:bodyPr>
            <a:normAutofit fontScale="90000"/>
          </a:bodyPr>
          <a:lstStyle/>
          <a:p>
            <a:br>
              <a:rPr lang="fr-CA" sz="2200" b="1">
                <a:solidFill>
                  <a:schemeClr val="bg1"/>
                </a:solidFill>
              </a:rPr>
            </a:br>
            <a:br>
              <a:rPr lang="fr-CA" sz="2200" b="1">
                <a:solidFill>
                  <a:schemeClr val="bg1"/>
                </a:solidFill>
              </a:rPr>
            </a:br>
            <a:br>
              <a:rPr lang="fr-CA" sz="2200" b="1">
                <a:solidFill>
                  <a:schemeClr val="bg1"/>
                </a:solidFill>
              </a:rPr>
            </a:br>
            <a:br>
              <a:rPr lang="fr-CA" sz="2200" b="1">
                <a:solidFill>
                  <a:schemeClr val="bg1"/>
                </a:solidFill>
              </a:rPr>
            </a:br>
            <a:br>
              <a:rPr lang="fr-CA" sz="2200" b="1">
                <a:solidFill>
                  <a:schemeClr val="bg1"/>
                </a:solidFill>
              </a:rPr>
            </a:br>
            <a:r>
              <a:rPr lang="fr-CA" b="1">
                <a:solidFill>
                  <a:schemeClr val="accent2"/>
                </a:solidFill>
              </a:rPr>
              <a:t>L’</a:t>
            </a:r>
            <a:r>
              <a:rPr lang="fr-CA" b="1" i="1" err="1">
                <a:solidFill>
                  <a:schemeClr val="accent2"/>
                </a:solidFill>
              </a:rPr>
              <a:t>Elevator</a:t>
            </a:r>
            <a:r>
              <a:rPr lang="fr-CA" b="1" i="1">
                <a:solidFill>
                  <a:schemeClr val="accent2"/>
                </a:solidFill>
              </a:rPr>
              <a:t> Pitch</a:t>
            </a:r>
            <a:br>
              <a:rPr lang="fr-CA" sz="2200" b="1">
                <a:solidFill>
                  <a:schemeClr val="bg1"/>
                </a:solidFill>
              </a:rPr>
            </a:br>
            <a:br>
              <a:rPr lang="fr-CA" sz="2200">
                <a:solidFill>
                  <a:schemeClr val="bg1"/>
                </a:solidFill>
              </a:rPr>
            </a:br>
            <a:endParaRPr lang="fr-CA" sz="220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985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ille">
            <a:extLst>
              <a:ext uri="{FF2B5EF4-FFF2-40B4-BE49-F238E27FC236}">
                <a16:creationId xmlns:a16="http://schemas.microsoft.com/office/drawing/2014/main" id="{E41CB60D-F9B5-E5DC-16DF-18B4FAE1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fr-CA" b="1">
                <a:solidFill>
                  <a:schemeClr val="accent2"/>
                </a:solidFill>
              </a:rPr>
              <a:t>Qu’est-ce que c’est?</a:t>
            </a:r>
          </a:p>
        </p:txBody>
      </p:sp>
      <p:grpSp>
        <p:nvGrpSpPr>
          <p:cNvPr id="3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Outil de communication</a:t>
            </a:r>
          </a:p>
          <a:p>
            <a:r>
              <a:rPr lang="fr-CA">
                <a:solidFill>
                  <a:schemeClr val="bg1"/>
                </a:solidFill>
              </a:rPr>
              <a:t>Résumé court et précis: 30 secondes, 150 mots</a:t>
            </a:r>
          </a:p>
          <a:p>
            <a:r>
              <a:rPr lang="fr-CA">
                <a:solidFill>
                  <a:schemeClr val="bg1"/>
                </a:solidFill>
              </a:rPr>
              <a:t>But: intéresser, informer, susciter la curiosité, ouvrir un échange</a:t>
            </a:r>
          </a:p>
          <a:p>
            <a:r>
              <a:rPr lang="fr-CA">
                <a:solidFill>
                  <a:schemeClr val="bg1"/>
                </a:solidFill>
              </a:rPr>
              <a:t>La clé: la préparation quant au but et à la modalité</a:t>
            </a:r>
          </a:p>
        </p:txBody>
      </p:sp>
    </p:spTree>
    <p:extLst>
      <p:ext uri="{BB962C8B-B14F-4D97-AF65-F5344CB8AC3E}">
        <p14:creationId xmlns:p14="http://schemas.microsoft.com/office/powerpoint/2010/main" val="1632346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fr-CA">
                <a:solidFill>
                  <a:schemeClr val="accent2"/>
                </a:solidFill>
              </a:rPr>
              <a:t>Composantes clés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08881" y="377893"/>
            <a:ext cx="5840143" cy="5761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000">
                <a:solidFill>
                  <a:schemeClr val="bg1"/>
                </a:solidFill>
              </a:rPr>
              <a:t>1. L’hameçon</a:t>
            </a:r>
          </a:p>
          <a:p>
            <a:pPr lvl="1"/>
            <a:r>
              <a:rPr lang="fr-CA" sz="2000">
                <a:solidFill>
                  <a:schemeClr val="bg1"/>
                </a:solidFill>
              </a:rPr>
              <a:t>Une déclaration convaincante pour attirer l’attention</a:t>
            </a:r>
          </a:p>
          <a:p>
            <a:pPr lvl="1"/>
            <a:r>
              <a:rPr lang="fr-CA" sz="2000">
                <a:solidFill>
                  <a:schemeClr val="bg1"/>
                </a:solidFill>
              </a:rPr>
              <a:t>L’ampleur du problème, quelque chose de nouveau ou différent au sujet d’une situation connue: ‘Saviez-vous que…’</a:t>
            </a:r>
          </a:p>
          <a:p>
            <a:pPr marL="0" indent="0">
              <a:buNone/>
            </a:pPr>
            <a:r>
              <a:rPr lang="fr-CA" sz="2000">
                <a:solidFill>
                  <a:schemeClr val="bg1"/>
                </a:solidFill>
              </a:rPr>
              <a:t>2. L’intérêt de la proposition pour l’interlocuteur</a:t>
            </a:r>
          </a:p>
          <a:p>
            <a:pPr lvl="1"/>
            <a:r>
              <a:rPr lang="fr-CA" sz="2000">
                <a:solidFill>
                  <a:schemeClr val="bg1"/>
                </a:solidFill>
              </a:rPr>
              <a:t>Les résultats tangibles proposés en réponse au problème (un projet, une synthèse des connaissances, l’engagement d’autres parties prenantes</a:t>
            </a:r>
          </a:p>
          <a:p>
            <a:pPr marL="0" indent="0">
              <a:buNone/>
            </a:pPr>
            <a:r>
              <a:rPr lang="fr-CA" sz="2000">
                <a:solidFill>
                  <a:schemeClr val="bg1"/>
                </a:solidFill>
              </a:rPr>
              <a:t>3. La demande</a:t>
            </a:r>
          </a:p>
          <a:p>
            <a:pPr lvl="1"/>
            <a:r>
              <a:rPr lang="fr-CA" sz="2000">
                <a:solidFill>
                  <a:schemeClr val="bg1"/>
                </a:solidFill>
              </a:rPr>
              <a:t>Qu’est-ce que cette personne pourrait faire pour moi idéalement? (financement, participation)</a:t>
            </a:r>
          </a:p>
          <a:p>
            <a:pPr marL="457200" lvl="1" indent="0">
              <a:buNone/>
            </a:pPr>
            <a:r>
              <a:rPr lang="fr-CA" sz="2000">
                <a:solidFill>
                  <a:schemeClr val="bg1"/>
                </a:solidFill>
              </a:rPr>
              <a:t>un rendez-vous pour discuter, des coordonnées, une lettre d’appui, une réponse immédiate comme une opinion sur le sujet ou un intérêt à participer</a:t>
            </a:r>
          </a:p>
          <a:p>
            <a:pPr lvl="1"/>
            <a:endParaRPr lang="fr-CA" sz="200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6405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fr-CA" b="1">
                <a:solidFill>
                  <a:schemeClr val="accent2">
                    <a:lumMod val="75000"/>
                  </a:schemeClr>
                </a:solidFill>
              </a:rPr>
              <a:t>Comment le structurer</a:t>
            </a:r>
            <a:r>
              <a:rPr lang="fr-CA">
                <a:solidFill>
                  <a:schemeClr val="bg1"/>
                </a:solidFill>
              </a:rPr>
              <a:t>	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fr-CA" sz="2400">
                <a:solidFill>
                  <a:schemeClr val="bg1"/>
                </a:solidFill>
              </a:rPr>
              <a:t>1. Se présenter et décrire rapidement son rôle et son expertise</a:t>
            </a:r>
          </a:p>
          <a:p>
            <a:r>
              <a:rPr lang="fr-CA" sz="2400">
                <a:solidFill>
                  <a:schemeClr val="bg1"/>
                </a:solidFill>
              </a:rPr>
              <a:t>2. Exposer la question de recherche avec des détails accrocheurs et concrets (amélioration de XXX) </a:t>
            </a:r>
          </a:p>
          <a:p>
            <a:r>
              <a:rPr lang="fr-CA" sz="2400">
                <a:solidFill>
                  <a:schemeClr val="bg1"/>
                </a:solidFill>
              </a:rPr>
              <a:t>3. Nommer ce qui rend la question digne d’attention pour l’interlocuteur</a:t>
            </a:r>
          </a:p>
          <a:p>
            <a:r>
              <a:rPr lang="fr-CA" sz="2400">
                <a:solidFill>
                  <a:schemeClr val="bg1"/>
                </a:solidFill>
              </a:rPr>
              <a:t>4. Appuyer l’argument avec des données crédibles et des recherches validant le propos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765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fr-CA" b="1">
                <a:solidFill>
                  <a:schemeClr val="accent2">
                    <a:lumMod val="75000"/>
                  </a:schemeClr>
                </a:solidFill>
              </a:rPr>
              <a:t>Comment le structurer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5. Suggérer les impacts potentiels pour l’interlocuteur</a:t>
            </a:r>
          </a:p>
          <a:p>
            <a:r>
              <a:rPr lang="fr-CA">
                <a:solidFill>
                  <a:schemeClr val="bg1"/>
                </a:solidFill>
              </a:rPr>
              <a:t>6. Suggérer une action possible de sa part qui pourrait aider à soutenir la question</a:t>
            </a:r>
          </a:p>
          <a:p>
            <a:r>
              <a:rPr lang="fr-CA">
                <a:solidFill>
                  <a:schemeClr val="bg1"/>
                </a:solidFill>
              </a:rPr>
              <a:t>7. Conclure avec l’offre de fournir davantage d’informations</a:t>
            </a:r>
          </a:p>
          <a:p>
            <a:r>
              <a:rPr lang="fr-CA">
                <a:solidFill>
                  <a:schemeClr val="bg1"/>
                </a:solidFill>
              </a:rPr>
              <a:t>8. Échanger coordonnées</a:t>
            </a:r>
          </a:p>
          <a:p>
            <a:r>
              <a:rPr lang="fr-CA">
                <a:solidFill>
                  <a:schemeClr val="bg1"/>
                </a:solidFill>
              </a:rPr>
              <a:t>9. Remercier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124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5B0288-9967-8F3F-C2CB-8DF69C16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99" y="669925"/>
            <a:ext cx="4414629" cy="1325563"/>
          </a:xfrm>
        </p:spPr>
        <p:txBody>
          <a:bodyPr anchor="b">
            <a:normAutofit/>
          </a:bodyPr>
          <a:lstStyle/>
          <a:p>
            <a:r>
              <a:rPr lang="fr-CA" sz="3800">
                <a:solidFill>
                  <a:schemeClr val="bg1"/>
                </a:solidFill>
              </a:rPr>
              <a:t>Un exemple : Plan Alzheimer du Québec</a:t>
            </a:r>
          </a:p>
        </p:txBody>
      </p:sp>
      <p:pic>
        <p:nvPicPr>
          <p:cNvPr id="5" name="Picture 4" descr="Carte du monde faite de post-it">
            <a:extLst>
              <a:ext uri="{FF2B5EF4-FFF2-40B4-BE49-F238E27FC236}">
                <a16:creationId xmlns:a16="http://schemas.microsoft.com/office/drawing/2014/main" id="{34C9B0F4-A133-3BCF-1CF1-A8A29302A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0" r="19135" b="2"/>
          <a:stretch/>
        </p:blipFill>
        <p:spPr>
          <a:xfrm>
            <a:off x="20" y="10"/>
            <a:ext cx="5753082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FA6393-3426-1F1C-AB8E-1CEA9F182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520" y="2286023"/>
            <a:ext cx="5374639" cy="3902050"/>
          </a:xfrm>
        </p:spPr>
        <p:txBody>
          <a:bodyPr>
            <a:normAutofit/>
          </a:bodyPr>
          <a:lstStyle/>
          <a:p>
            <a:endParaRPr lang="fr-CA" sz="2000">
              <a:solidFill>
                <a:schemeClr val="bg1"/>
              </a:solidFill>
              <a:hlinkClick r:id="rId3"/>
            </a:endParaRPr>
          </a:p>
          <a:p>
            <a:r>
              <a:rPr lang="fr-CA" sz="2000">
                <a:solidFill>
                  <a:schemeClr val="bg1"/>
                </a:solidFill>
                <a:hlinkClick r:id="rId4"/>
              </a:rPr>
              <a:t>Plan Alzheimer du Québec : partager l’expérience de son implantation pour renforcer les soins primaires (healthcareexcellence.ca)</a:t>
            </a:r>
            <a:endParaRPr lang="fr-CA" sz="2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79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s plan d'un clavier de calculatrice">
            <a:extLst>
              <a:ext uri="{FF2B5EF4-FFF2-40B4-BE49-F238E27FC236}">
                <a16:creationId xmlns:a16="http://schemas.microsoft.com/office/drawing/2014/main" id="{5718CF62-B0C9-DAA2-D1FF-C40497F09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516778-3EE2-8B9D-4AF9-FA1FEE9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Un </a:t>
            </a:r>
            <a:r>
              <a:rPr lang="en-US" sz="720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transfert</a:t>
            </a:r>
            <a:r>
              <a:rPr lang="en-US" sz="72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de </a:t>
            </a:r>
            <a:r>
              <a:rPr lang="en-US" sz="720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connaissances</a:t>
            </a:r>
            <a:r>
              <a:rPr lang="en-US" sz="72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sur le </a:t>
            </a:r>
            <a:r>
              <a:rPr lang="en-US" sz="720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transfert</a:t>
            </a:r>
            <a:r>
              <a:rPr lang="en-US" sz="72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de </a:t>
            </a:r>
            <a:r>
              <a:rPr lang="en-US" sz="720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connaissances</a:t>
            </a:r>
            <a:endParaRPr lang="en-US" sz="720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44B88-2D91-12EF-4CEC-6CC2467D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700">
                <a:hlinkClick r:id="rId3"/>
              </a:rPr>
              <a:t>asset-v1 UMontreal+RENARD101+H2020+type@asset+block@RENARD101_Synthèse_Modules_1-8-1.pdf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6635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918572-251A-95E1-F03E-36487DAA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99" y="669925"/>
            <a:ext cx="4414629" cy="1325563"/>
          </a:xfrm>
        </p:spPr>
        <p:txBody>
          <a:bodyPr anchor="b">
            <a:normAutofit/>
          </a:bodyPr>
          <a:lstStyle/>
          <a:p>
            <a:r>
              <a:rPr lang="fr-CA" sz="2900">
                <a:solidFill>
                  <a:schemeClr val="bg1"/>
                </a:solidFill>
              </a:rPr>
              <a:t>Des ressources nombreuses pour le transfert de connaissances</a:t>
            </a:r>
          </a:p>
        </p:txBody>
      </p:sp>
      <p:pic>
        <p:nvPicPr>
          <p:cNvPr id="5" name="Picture 4" descr="Vue de haut des livres avec différentes couleurs de couverture">
            <a:extLst>
              <a:ext uri="{FF2B5EF4-FFF2-40B4-BE49-F238E27FC236}">
                <a16:creationId xmlns:a16="http://schemas.microsoft.com/office/drawing/2014/main" id="{2A9E1442-D5DF-F2FA-0800-639F2C8DA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r="12310"/>
          <a:stretch/>
        </p:blipFill>
        <p:spPr>
          <a:xfrm>
            <a:off x="20" y="10"/>
            <a:ext cx="5753082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98FA4F-DC59-74D5-C7FB-12B5F39B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899" y="2400304"/>
            <a:ext cx="4414629" cy="3441692"/>
          </a:xfrm>
        </p:spPr>
        <p:txBody>
          <a:bodyPr>
            <a:normAutofit/>
          </a:bodyPr>
          <a:lstStyle/>
          <a:p>
            <a:r>
              <a:rPr lang="fr-CA" sz="2000">
                <a:solidFill>
                  <a:schemeClr val="bg1"/>
                </a:solidFill>
                <a:hlinkClick r:id="rId3"/>
              </a:rPr>
              <a:t>Propulsons ensemble la recherche - Fonds de recherche du Québec (communautefrq.ca)</a:t>
            </a:r>
            <a:endParaRPr lang="fr-CA" sz="2000">
              <a:solidFill>
                <a:schemeClr val="bg1"/>
              </a:solidFill>
            </a:endParaRPr>
          </a:p>
          <a:p>
            <a:r>
              <a:rPr lang="fr-CA" sz="2000">
                <a:solidFill>
                  <a:schemeClr val="bg1"/>
                </a:solidFill>
                <a:hlinkClick r:id="rId4"/>
              </a:rPr>
              <a:t>Animer un processus de transfert des connaissances : bilan des connaissances et outil d'animation | INSPQ</a:t>
            </a:r>
            <a:endParaRPr lang="fr-CA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  <a:hlinkClick r:id="rId5"/>
              </a:rPr>
              <a:t>Knowledge mobilisation toolkit | Knowledge and Library Services (hee.nhs.uk)</a:t>
            </a:r>
            <a:endParaRPr lang="fr-CA" sz="2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33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D6EEA4-51EF-4796-BE5B-F3EB11F2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veloppes colorées">
            <a:extLst>
              <a:ext uri="{FF2B5EF4-FFF2-40B4-BE49-F238E27FC236}">
                <a16:creationId xmlns:a16="http://schemas.microsoft.com/office/drawing/2014/main" id="{2A14EEB4-CA2B-9BA0-C316-F05E69995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3011" b="271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DF5651-B0AB-8465-3364-8CBC3EFB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4354901"/>
            <a:ext cx="6696445" cy="1325563"/>
          </a:xfrm>
        </p:spPr>
        <p:txBody>
          <a:bodyPr vert="horz" lIns="91440" tIns="45720" rIns="91440" bIns="45720" rtlCol="0">
            <a:noAutofit/>
          </a:bodyPr>
          <a:lstStyle/>
          <a:p>
            <a:br>
              <a:rPr lang="en-US" sz="1100" b="1">
                <a:solidFill>
                  <a:srgbClr val="FFFFFF"/>
                </a:solidFill>
              </a:rPr>
            </a:br>
            <a:br>
              <a:rPr lang="en-US" sz="1100" b="1">
                <a:solidFill>
                  <a:srgbClr val="FFFFFF"/>
                </a:solidFill>
              </a:rPr>
            </a:br>
            <a:br>
              <a:rPr lang="en-US" sz="1100" b="1">
                <a:solidFill>
                  <a:srgbClr val="FFFFFF"/>
                </a:solidFill>
              </a:rPr>
            </a:br>
            <a:br>
              <a:rPr lang="en-US" sz="1100" b="1">
                <a:solidFill>
                  <a:srgbClr val="FFFFFF"/>
                </a:solidFill>
              </a:rPr>
            </a:br>
            <a:br>
              <a:rPr lang="en-US" sz="1100" b="1">
                <a:solidFill>
                  <a:srgbClr val="FFFFFF"/>
                </a:solidFill>
              </a:rPr>
            </a:br>
            <a:br>
              <a:rPr lang="en-US" sz="11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Vos questions, </a:t>
            </a:r>
            <a:r>
              <a:rPr lang="en-US" sz="4000" b="1" err="1">
                <a:solidFill>
                  <a:srgbClr val="FFFFFF"/>
                </a:solidFill>
              </a:rPr>
              <a:t>commentaires</a:t>
            </a:r>
            <a:r>
              <a:rPr lang="en-US" sz="4000" b="1">
                <a:solidFill>
                  <a:srgbClr val="FFFFFF"/>
                </a:solidFill>
              </a:rPr>
              <a:t> et </a:t>
            </a:r>
            <a:r>
              <a:rPr lang="en-US" sz="4000" b="1" err="1">
                <a:solidFill>
                  <a:srgbClr val="FFFFFF"/>
                </a:solidFill>
              </a:rPr>
              <a:t>expériences</a:t>
            </a:r>
            <a:br>
              <a:rPr lang="en-US" sz="1100">
                <a:solidFill>
                  <a:srgbClr val="FFFFFF"/>
                </a:solidFill>
              </a:rPr>
            </a:b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2E657F-1302-0D02-36A4-C93FC9CE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400" y="237800"/>
            <a:ext cx="6696452" cy="24337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FFFFFF"/>
                </a:solidFill>
              </a:rPr>
              <a:t>Yves.Couturier@USherbrooke.ca</a:t>
            </a:r>
          </a:p>
        </p:txBody>
      </p:sp>
    </p:spTree>
    <p:extLst>
      <p:ext uri="{BB962C8B-B14F-4D97-AF65-F5344CB8AC3E}">
        <p14:creationId xmlns:p14="http://schemas.microsoft.com/office/powerpoint/2010/main" val="248597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845FD-C82A-A226-1718-BEE38377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b="1"/>
              <a:t>Un </a:t>
            </a:r>
            <a:r>
              <a:rPr lang="fr-CA" b="1" i="1">
                <a:solidFill>
                  <a:schemeClr val="accent2">
                    <a:lumMod val="75000"/>
                  </a:schemeClr>
                </a:solidFill>
              </a:rPr>
              <a:t>résultat probant</a:t>
            </a:r>
            <a:r>
              <a:rPr lang="fr-CA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CA" b="1"/>
              <a:t>de la recherche: les trauma-avertissements ne fonctionnent pas et génèrent…de l’angoisse</a:t>
            </a:r>
          </a:p>
        </p:txBody>
      </p:sp>
      <p:pic>
        <p:nvPicPr>
          <p:cNvPr id="5" name="Picture 2" descr="Les idéogrammes de BD">
            <a:extLst>
              <a:ext uri="{FF2B5EF4-FFF2-40B4-BE49-F238E27FC236}">
                <a16:creationId xmlns:a16="http://schemas.microsoft.com/office/drawing/2014/main" id="{8E5E8103-CF04-6F6A-1297-69168A4C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0627" y="4595183"/>
            <a:ext cx="2069453" cy="2172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E79056-F5A4-756E-D8DF-BDCA16EA8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33" t="29483" r="5000" b="7068"/>
          <a:stretch/>
        </p:blipFill>
        <p:spPr>
          <a:xfrm>
            <a:off x="1300480" y="1777247"/>
            <a:ext cx="8209280" cy="50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12303A-5704-3C3E-9F27-520D2291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fr-CA" sz="54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878BB-EABF-5F01-206A-12F3FCA94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sz="6600" b="1"/>
              <a:t>Pourquoi le transfert et la mobilisation intégrée des connaissances?</a:t>
            </a:r>
          </a:p>
        </p:txBody>
      </p:sp>
      <p:pic>
        <p:nvPicPr>
          <p:cNvPr id="5" name="Picture 4" descr="Figure humaine en bois">
            <a:extLst>
              <a:ext uri="{FF2B5EF4-FFF2-40B4-BE49-F238E27FC236}">
                <a16:creationId xmlns:a16="http://schemas.microsoft.com/office/drawing/2014/main" id="{FD6546A0-D27E-57F7-5289-D9507730C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946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e image contenant texte, livre, bibliothèque, intérieur&#10;&#10;Description générée automatiquement">
            <a:extLst>
              <a:ext uri="{FF2B5EF4-FFF2-40B4-BE49-F238E27FC236}">
                <a16:creationId xmlns:a16="http://schemas.microsoft.com/office/drawing/2014/main" id="{E943DCEE-ED82-C649-373B-A6CF04CBF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FB84B8C-499F-7058-44E9-33DCB4B6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b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La connaissance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C62D00-B009-6EF2-5F38-9B811466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b="1"/>
              <a:t>Un savoir approprié en </a:t>
            </a:r>
            <a:r>
              <a:rPr lang="en-US" sz="3200" b="1" err="1"/>
              <a:t>vue</a:t>
            </a:r>
            <a:r>
              <a:rPr lang="en-US" sz="3200" b="1"/>
              <a:t> de </a:t>
            </a:r>
            <a:r>
              <a:rPr lang="en-US" sz="3200" b="1" err="1"/>
              <a:t>l’action</a:t>
            </a:r>
            <a:endParaRPr lang="en-US" sz="3200" b="1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905E9343-7D46-96E0-65EC-EF4CF3FAEF76}"/>
                  </a:ext>
                </a:extLst>
              </p14:cNvPr>
              <p14:cNvContentPartPr/>
              <p14:nvPr/>
            </p14:nvContentPartPr>
            <p14:xfrm>
              <a:off x="4976421" y="2571117"/>
              <a:ext cx="5796000" cy="522648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905E9343-7D46-96E0-65EC-EF4CF3FAEF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5621" y="2560316"/>
                <a:ext cx="5817240" cy="52477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4747D4BF-DF7B-CE54-8465-472D4627DF47}"/>
                  </a:ext>
                </a:extLst>
              </p14:cNvPr>
              <p14:cNvContentPartPr/>
              <p14:nvPr/>
            </p14:nvContentPartPr>
            <p14:xfrm>
              <a:off x="7350981" y="7377837"/>
              <a:ext cx="3409920" cy="1410480"/>
            </p14:xfrm>
          </p:contentPart>
        </mc:Choice>
        <mc:Fallback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4747D4BF-DF7B-CE54-8465-472D4627DF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36579" y="7367040"/>
                <a:ext cx="3434763" cy="14317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309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spc="200">
                <a:latin typeface="+mj-lt"/>
                <a:ea typeface="+mj-ea"/>
                <a:cs typeface="+mj-cs"/>
              </a:rPr>
              <a:t>Des </a:t>
            </a:r>
            <a:r>
              <a:rPr lang="en-US" sz="4800" b="1" kern="1200" spc="200" err="1">
                <a:latin typeface="+mj-lt"/>
                <a:ea typeface="+mj-ea"/>
                <a:cs typeface="+mj-cs"/>
              </a:rPr>
              <a:t>pertes</a:t>
            </a:r>
            <a:r>
              <a:rPr lang="en-US" sz="4800" b="1" kern="1200" spc="200"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spc="200" err="1">
                <a:latin typeface="+mj-lt"/>
                <a:ea typeface="+mj-ea"/>
                <a:cs typeface="+mj-cs"/>
              </a:rPr>
              <a:t>nombreuses</a:t>
            </a:r>
            <a:endParaRPr lang="en-US" sz="4800" b="1" kern="1200" spc="200"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0A2A8C5-2088-4DBF-A35F-1D2D94BD5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 kern="1200" spc="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Best Care at Lower Cost: The Path to Continuously Learning Health Care in America (IOM, 2012) </a:t>
            </a:r>
            <a:endParaRPr lang="en-US" sz="1400" b="1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Espace réservé du contenu 3" descr="http://3.bp.blogspot.com/-KQPGy8G-8r0/UE3tq3nenEI/AAAAAAAAA-Y/OnDJIHJ0lvs/s1600/best-care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6225" y="1619250"/>
            <a:ext cx="12428600" cy="4847918"/>
          </a:xfrm>
          <a:prstGeom prst="rect">
            <a:avLst/>
          </a:prstGeom>
          <a:noFill/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stupidité a aussi des formes sérieuses</a:t>
            </a:r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9ECF7AC3-263A-4ECA-A79C-DE7A43E70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57" t="16184" r="40018" b="6998"/>
          <a:stretch/>
        </p:blipFill>
        <p:spPr>
          <a:xfrm>
            <a:off x="-85725" y="0"/>
            <a:ext cx="12499093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3121A6A-3326-D528-FD55-9D2407053773}"/>
                  </a:ext>
                </a:extLst>
              </p14:cNvPr>
              <p14:cNvContentPartPr/>
              <p14:nvPr/>
            </p14:nvContentPartPr>
            <p14:xfrm>
              <a:off x="6592461" y="1748157"/>
              <a:ext cx="682560" cy="88632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63121A6A-3326-D528-FD55-9D24070537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81661" y="1737353"/>
                <a:ext cx="703800" cy="9075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9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D2507-F0C9-7A34-F717-92BEF0CD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endParaRPr lang="fr-CA" sz="3200"/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335F2700-B1B6-F386-EFD5-D0D9525FF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r="15916" b="2"/>
          <a:stretch/>
        </p:blipFill>
        <p:spPr>
          <a:xfrm>
            <a:off x="20" y="10"/>
            <a:ext cx="689862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D4ECC6-530B-18E4-8965-C8E03157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6600" b="1"/>
              <a:t> Comment?</a:t>
            </a:r>
          </a:p>
        </p:txBody>
      </p:sp>
    </p:spTree>
    <p:extLst>
      <p:ext uri="{BB962C8B-B14F-4D97-AF65-F5344CB8AC3E}">
        <p14:creationId xmlns:p14="http://schemas.microsoft.com/office/powerpoint/2010/main" val="2593642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38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Thème Office</vt:lpstr>
      <vt:lpstr>1_Thème Office</vt:lpstr>
      <vt:lpstr>Transfert et mobilisation intégrée des connaissances</vt:lpstr>
      <vt:lpstr>Traumavertissement Attention, risques de gros mots!</vt:lpstr>
      <vt:lpstr>Attention, risques de gros mots!</vt:lpstr>
      <vt:lpstr>Un résultat probant de la recherche: les trauma-avertissements ne fonctionnent pas et génèrent…de l’angoisse</vt:lpstr>
      <vt:lpstr>PowerPoint Presentation</vt:lpstr>
      <vt:lpstr>La connaissance</vt:lpstr>
      <vt:lpstr>Des pertes nombreuses</vt:lpstr>
      <vt:lpstr>La stupidité a aussi des formes sérieuses</vt:lpstr>
      <vt:lpstr>PowerPoint Presentation</vt:lpstr>
      <vt:lpstr>Les divers flux de connaissances et leur intégration (INESSS, 2018)</vt:lpstr>
      <vt:lpstr>De la production à l’utilisation des connaissances</vt:lpstr>
      <vt:lpstr>De la preuve scientifique au changement de pratique</vt:lpstr>
      <vt:lpstr>Des connaissances à l’action </vt:lpstr>
      <vt:lpstr>Une modalité relationnelle d’utilisation de la science</vt:lpstr>
      <vt:lpstr>PowerPoint Presentation</vt:lpstr>
      <vt:lpstr>Une mobilisation de tous les acteurs concernés par l’objet</vt:lpstr>
      <vt:lpstr>Conditions clef du transfert de connaissances</vt:lpstr>
      <vt:lpstr>Un processus continu d’apprentissage  (NHS)</vt:lpstr>
      <vt:lpstr>Friedman (2015)</vt:lpstr>
      <vt:lpstr>PowerPoint Presentation</vt:lpstr>
      <vt:lpstr>Evidence-based practice ou Pratiques professionnelles fondées sur les résultats probants de la recherche </vt:lpstr>
      <vt:lpstr>Pourquoi? </vt:lpstr>
      <vt:lpstr>Le but premier de l’EBP</vt:lpstr>
      <vt:lpstr>La médecine EB</vt:lpstr>
      <vt:lpstr>Sources d’EBP</vt:lpstr>
      <vt:lpstr>Modèle d’utilisation des résultats probants de la recherche  Houser &amp; Oman, 2011 </vt:lpstr>
      <vt:lpstr>Outils de transferts de connaissances</vt:lpstr>
      <vt:lpstr>Guides de pratique</vt:lpstr>
      <vt:lpstr>La note de breffage</vt:lpstr>
      <vt:lpstr>     L’Elevator Pitch  </vt:lpstr>
      <vt:lpstr>Qu’est-ce que c’est?</vt:lpstr>
      <vt:lpstr>Composantes clés</vt:lpstr>
      <vt:lpstr>Comment le structurer </vt:lpstr>
      <vt:lpstr>Comment le structurer</vt:lpstr>
      <vt:lpstr>Un exemple : Plan Alzheimer du Québec</vt:lpstr>
      <vt:lpstr>Un transfert de connaissances sur le transfert de connaissances</vt:lpstr>
      <vt:lpstr>Des ressources nombreuses pour le transfert de connaissances</vt:lpstr>
      <vt:lpstr>      Vos questions, commentaires et expériences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Transfertsdeconaissance</dc:title>
  <dc:creator>Yves Couturier</dc:creator>
  <cp:revision>1</cp:revision>
  <dcterms:created xsi:type="dcterms:W3CDTF">2023-03-21T12:10:23Z</dcterms:created>
  <dcterms:modified xsi:type="dcterms:W3CDTF">2024-01-25T16:42:33Z</dcterms:modified>
</cp:coreProperties>
</file>