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7"/>
  </p:notesMasterIdLst>
  <p:handoutMasterIdLst>
    <p:handoutMasterId r:id="rId18"/>
  </p:handoutMasterIdLst>
  <p:sldIdLst>
    <p:sldId id="256" r:id="rId2"/>
    <p:sldId id="257" r:id="rId3"/>
    <p:sldId id="258" r:id="rId4"/>
    <p:sldId id="259" r:id="rId5"/>
    <p:sldId id="261" r:id="rId6"/>
    <p:sldId id="266" r:id="rId7"/>
    <p:sldId id="263" r:id="rId8"/>
    <p:sldId id="265" r:id="rId9"/>
    <p:sldId id="260" r:id="rId10"/>
    <p:sldId id="267" r:id="rId11"/>
    <p:sldId id="264" r:id="rId12"/>
    <p:sldId id="268" r:id="rId13"/>
    <p:sldId id="269" r:id="rId14"/>
    <p:sldId id="262" r:id="rId15"/>
    <p:sldId id="270" r:id="rId16"/>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8" d="100"/>
          <a:sy n="48" d="100"/>
        </p:scale>
        <p:origin x="-1794" y="-6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Perpetua"/>
              </a:defRPr>
            </a:lvl1pPr>
          </a:lstStyle>
          <a:p>
            <a:pPr>
              <a:defRPr/>
            </a:pPr>
            <a:endParaRPr lang="fr-CA"/>
          </a:p>
        </p:txBody>
      </p:sp>
      <p:sp>
        <p:nvSpPr>
          <p:cNvPr id="348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Perpetua"/>
              </a:defRPr>
            </a:lvl1pPr>
          </a:lstStyle>
          <a:p>
            <a:pPr>
              <a:defRPr/>
            </a:pPr>
            <a:fld id="{7F9F1F17-EA1E-473D-A335-66113143C482}" type="datetimeFigureOut">
              <a:rPr lang="fr-CA"/>
              <a:pPr>
                <a:defRPr/>
              </a:pPr>
              <a:t>2009-05-19</a:t>
            </a:fld>
            <a:endParaRPr lang="fr-CA"/>
          </a:p>
        </p:txBody>
      </p:sp>
      <p:sp>
        <p:nvSpPr>
          <p:cNvPr id="348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Perpetua"/>
              </a:defRPr>
            </a:lvl1pPr>
          </a:lstStyle>
          <a:p>
            <a:pPr>
              <a:defRPr/>
            </a:pPr>
            <a:endParaRPr lang="fr-CA"/>
          </a:p>
        </p:txBody>
      </p:sp>
      <p:sp>
        <p:nvSpPr>
          <p:cNvPr id="348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Perpetua"/>
              </a:defRPr>
            </a:lvl1pPr>
          </a:lstStyle>
          <a:p>
            <a:pPr>
              <a:defRPr/>
            </a:pPr>
            <a:fld id="{79563B5E-5AC2-48E4-8DB6-4801E4E714AE}" type="slidenum">
              <a:rPr lang="fr-CA"/>
              <a:pPr>
                <a:defRPr/>
              </a:pPr>
              <a:t>‹N°›</a:t>
            </a:fld>
            <a:endParaRPr lang="fr-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2CA2428-9C78-4C4D-B818-37CE0D7B03F7}" type="datetimeFigureOut">
              <a:rPr lang="fr-FR"/>
              <a:pPr>
                <a:defRPr/>
              </a:pPr>
              <a:t>19/05/2009</a:t>
            </a:fld>
            <a:endParaRPr lang="fr-CA"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CA" noProof="0"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CA"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3978F8C-30C2-4EED-847C-6AF56A54A5B9}" type="slidenum">
              <a:rPr lang="fr-CA"/>
              <a:pPr>
                <a:defRPr/>
              </a:pPr>
              <a:t>‹N°›</a:t>
            </a:fld>
            <a:endParaRPr lang="fr-CA"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638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CA" smtClean="0"/>
          </a:p>
        </p:txBody>
      </p:sp>
      <p:sp>
        <p:nvSpPr>
          <p:cNvPr id="15363"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8EC701-8539-4F74-8B7D-BAB5F777FFFD}" type="slidenum">
              <a:rPr lang="fr-CA">
                <a:cs typeface="Arial" charset="0"/>
              </a:rPr>
              <a:pPr fontAlgn="base">
                <a:spcBef>
                  <a:spcPct val="0"/>
                </a:spcBef>
                <a:spcAft>
                  <a:spcPct val="0"/>
                </a:spcAft>
                <a:defRPr/>
              </a:pPr>
              <a:t>1</a:t>
            </a:fld>
            <a:endParaRPr lang="fr-CA">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5" name="Rectangle à coins arrondis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Rectangle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fr-FR" smtClean="0"/>
              <a:t>Cliquez pour modifier le style du titre</a:t>
            </a:r>
            <a:endParaRPr lang="en-US"/>
          </a:p>
        </p:txBody>
      </p:sp>
      <p:sp>
        <p:nvSpPr>
          <p:cNvPr id="11" name="Espace réservé de la date 27"/>
          <p:cNvSpPr>
            <a:spLocks noGrp="1"/>
          </p:cNvSpPr>
          <p:nvPr>
            <p:ph type="dt" sz="half" idx="10"/>
          </p:nvPr>
        </p:nvSpPr>
        <p:spPr/>
        <p:txBody>
          <a:bodyPr/>
          <a:lstStyle>
            <a:lvl1pPr>
              <a:defRPr/>
            </a:lvl1pPr>
          </a:lstStyle>
          <a:p>
            <a:pPr>
              <a:defRPr/>
            </a:pPr>
            <a:fld id="{3BF3919E-F228-4F37-B801-3600CA26C0A6}" type="datetime1">
              <a:rPr lang="fr-FR"/>
              <a:pPr>
                <a:defRPr/>
              </a:pPr>
              <a:t>19/05/2009</a:t>
            </a:fld>
            <a:endParaRPr lang="fr-BE" dirty="0"/>
          </a:p>
        </p:txBody>
      </p:sp>
      <p:sp>
        <p:nvSpPr>
          <p:cNvPr id="12" name="Espace réservé du pied de page 16"/>
          <p:cNvSpPr>
            <a:spLocks noGrp="1"/>
          </p:cNvSpPr>
          <p:nvPr>
            <p:ph type="ftr" sz="quarter" idx="11"/>
          </p:nvPr>
        </p:nvSpPr>
        <p:spPr/>
        <p:txBody>
          <a:bodyPr/>
          <a:lstStyle>
            <a:lvl1pPr>
              <a:defRPr/>
            </a:lvl1pPr>
          </a:lstStyle>
          <a:p>
            <a:pPr>
              <a:defRPr/>
            </a:pPr>
            <a:endParaRPr lang="fr-BE"/>
          </a:p>
        </p:txBody>
      </p:sp>
      <p:sp>
        <p:nvSpPr>
          <p:cNvPr id="13" name="Espace réservé du numéro de diapositive 28"/>
          <p:cNvSpPr>
            <a:spLocks noGrp="1"/>
          </p:cNvSpPr>
          <p:nvPr>
            <p:ph type="sldNum" sz="quarter" idx="12"/>
          </p:nvPr>
        </p:nvSpPr>
        <p:spPr/>
        <p:txBody>
          <a:bodyPr/>
          <a:lstStyle>
            <a:lvl1pPr>
              <a:defRPr sz="1400">
                <a:solidFill>
                  <a:srgbClr val="FFFFFF"/>
                </a:solidFill>
              </a:defRPr>
            </a:lvl1pPr>
          </a:lstStyle>
          <a:p>
            <a:pPr>
              <a:defRPr/>
            </a:pPr>
            <a:fld id="{15A1EE35-5EAA-4287-BE3C-0D32D9C2A13A}" type="slidenum">
              <a:rPr lang="fr-BE"/>
              <a:pPr>
                <a:defRPr/>
              </a:pPr>
              <a:t>‹N°›</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5EBAD1A9-3DBD-4D82-B82C-1A6098DF7C48}" type="datetime1">
              <a:rPr lang="fr-FR"/>
              <a:pPr>
                <a:defRPr/>
              </a:pPr>
              <a:t>19/05/2009</a:t>
            </a:fld>
            <a:endParaRPr lang="fr-BE" dirty="0"/>
          </a:p>
        </p:txBody>
      </p:sp>
      <p:sp>
        <p:nvSpPr>
          <p:cNvPr id="5" name="Espace réservé du pied de page 2"/>
          <p:cNvSpPr>
            <a:spLocks noGrp="1"/>
          </p:cNvSpPr>
          <p:nvPr>
            <p:ph type="ftr" sz="quarter" idx="11"/>
          </p:nvPr>
        </p:nvSpPr>
        <p:spPr/>
        <p:txBody>
          <a:bodyPr/>
          <a:lstStyle>
            <a:lvl1pPr>
              <a:defRPr/>
            </a:lvl1pPr>
          </a:lstStyle>
          <a:p>
            <a:pPr>
              <a:defRPr/>
            </a:pPr>
            <a:endParaRPr lang="fr-BE"/>
          </a:p>
        </p:txBody>
      </p:sp>
      <p:sp>
        <p:nvSpPr>
          <p:cNvPr id="6" name="Espace réservé du numéro de diapositive 22"/>
          <p:cNvSpPr>
            <a:spLocks noGrp="1"/>
          </p:cNvSpPr>
          <p:nvPr>
            <p:ph type="sldNum" sz="quarter" idx="12"/>
          </p:nvPr>
        </p:nvSpPr>
        <p:spPr/>
        <p:txBody>
          <a:bodyPr/>
          <a:lstStyle>
            <a:lvl1pPr>
              <a:defRPr/>
            </a:lvl1pPr>
          </a:lstStyle>
          <a:p>
            <a:pPr>
              <a:defRPr/>
            </a:pPr>
            <a:fld id="{3EB8CCDC-A843-4B17-93CB-C8239785F7BC}" type="slidenum">
              <a:rPr lang="fr-BE"/>
              <a:pPr>
                <a:defRPr/>
              </a:pPr>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E9EED8A1-FAE9-440E-9D37-15DA86955671}" type="datetime1">
              <a:rPr lang="fr-FR"/>
              <a:pPr>
                <a:defRPr/>
              </a:pPr>
              <a:t>19/05/2009</a:t>
            </a:fld>
            <a:endParaRPr lang="fr-BE" dirty="0"/>
          </a:p>
        </p:txBody>
      </p:sp>
      <p:sp>
        <p:nvSpPr>
          <p:cNvPr id="5" name="Espace réservé du pied de page 2"/>
          <p:cNvSpPr>
            <a:spLocks noGrp="1"/>
          </p:cNvSpPr>
          <p:nvPr>
            <p:ph type="ftr" sz="quarter" idx="11"/>
          </p:nvPr>
        </p:nvSpPr>
        <p:spPr/>
        <p:txBody>
          <a:bodyPr/>
          <a:lstStyle>
            <a:lvl1pPr>
              <a:defRPr/>
            </a:lvl1pPr>
          </a:lstStyle>
          <a:p>
            <a:pPr>
              <a:defRPr/>
            </a:pPr>
            <a:endParaRPr lang="fr-BE"/>
          </a:p>
        </p:txBody>
      </p:sp>
      <p:sp>
        <p:nvSpPr>
          <p:cNvPr id="6" name="Espace réservé du numéro de diapositive 22"/>
          <p:cNvSpPr>
            <a:spLocks noGrp="1"/>
          </p:cNvSpPr>
          <p:nvPr>
            <p:ph type="sldNum" sz="quarter" idx="12"/>
          </p:nvPr>
        </p:nvSpPr>
        <p:spPr/>
        <p:txBody>
          <a:bodyPr/>
          <a:lstStyle>
            <a:lvl1pPr>
              <a:defRPr/>
            </a:lvl1pPr>
          </a:lstStyle>
          <a:p>
            <a:pPr>
              <a:defRPr/>
            </a:pPr>
            <a:fld id="{F1C91FA5-A8DB-47E7-B152-33A4302BCC17}" type="slidenum">
              <a:rPr lang="fr-BE"/>
              <a:pPr>
                <a:defRPr/>
              </a:pPr>
              <a:t>‹N°›</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8" name="Espace réservé du contenu 7"/>
          <p:cNvSpPr>
            <a:spLocks noGrp="1"/>
          </p:cNvSpPr>
          <p:nvPr>
            <p:ph sz="quarter" idx="1"/>
          </p:nvPr>
        </p:nvSpPr>
        <p:spPr>
          <a:xfrm>
            <a:off x="914400" y="1447800"/>
            <a:ext cx="77724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fld id="{DE3017A6-6D31-417E-8BFC-6EF537AB6C6A}" type="datetime1">
              <a:rPr lang="fr-FR"/>
              <a:pPr>
                <a:defRPr/>
              </a:pPr>
              <a:t>19/05/2009</a:t>
            </a:fld>
            <a:endParaRPr lang="fr-BE" dirty="0"/>
          </a:p>
        </p:txBody>
      </p:sp>
      <p:sp>
        <p:nvSpPr>
          <p:cNvPr id="5" name="Espace réservé du pied de page 2"/>
          <p:cNvSpPr>
            <a:spLocks noGrp="1"/>
          </p:cNvSpPr>
          <p:nvPr>
            <p:ph type="ftr" sz="quarter" idx="11"/>
          </p:nvPr>
        </p:nvSpPr>
        <p:spPr/>
        <p:txBody>
          <a:bodyPr/>
          <a:lstStyle>
            <a:lvl1pPr>
              <a:defRPr/>
            </a:lvl1pPr>
          </a:lstStyle>
          <a:p>
            <a:pPr>
              <a:defRPr/>
            </a:pPr>
            <a:endParaRPr lang="fr-BE"/>
          </a:p>
        </p:txBody>
      </p:sp>
      <p:sp>
        <p:nvSpPr>
          <p:cNvPr id="6" name="Espace réservé du numéro de diapositive 22"/>
          <p:cNvSpPr>
            <a:spLocks noGrp="1"/>
          </p:cNvSpPr>
          <p:nvPr>
            <p:ph type="sldNum" sz="quarter" idx="12"/>
          </p:nvPr>
        </p:nvSpPr>
        <p:spPr/>
        <p:txBody>
          <a:bodyPr/>
          <a:lstStyle>
            <a:lvl1pPr>
              <a:defRPr/>
            </a:lvl1pPr>
          </a:lstStyle>
          <a:p>
            <a:pPr>
              <a:defRPr/>
            </a:pPr>
            <a:fld id="{67B14BCB-67D2-4094-8B86-B0934B8B8397}" type="slidenum">
              <a:rPr lang="fr-BE"/>
              <a:pPr>
                <a:defRPr/>
              </a:pPr>
              <a:t>‹N°›</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4"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5"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re 1"/>
          <p:cNvSpPr>
            <a:spLocks noGrp="1"/>
          </p:cNvSpPr>
          <p:nvPr>
            <p:ph type="title"/>
          </p:nvPr>
        </p:nvSpPr>
        <p:spPr>
          <a:xfrm>
            <a:off x="722313" y="952500"/>
            <a:ext cx="7772400" cy="1362075"/>
          </a:xfrm>
        </p:spPr>
        <p:txBody>
          <a:bodyPr/>
          <a:lstStyle>
            <a:lvl1pPr algn="l">
              <a:buNone/>
              <a:defRPr sz="4000" b="0" cap="none"/>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9" name="Espace réservé de la date 3"/>
          <p:cNvSpPr>
            <a:spLocks noGrp="1"/>
          </p:cNvSpPr>
          <p:nvPr>
            <p:ph type="dt" sz="half" idx="10"/>
          </p:nvPr>
        </p:nvSpPr>
        <p:spPr/>
        <p:txBody>
          <a:bodyPr/>
          <a:lstStyle>
            <a:lvl1pPr>
              <a:defRPr/>
            </a:lvl1pPr>
          </a:lstStyle>
          <a:p>
            <a:pPr>
              <a:defRPr/>
            </a:pPr>
            <a:fld id="{68A00446-4812-4DE0-BE82-4B80F666343F}" type="datetime1">
              <a:rPr lang="fr-FR"/>
              <a:pPr>
                <a:defRPr/>
              </a:pPr>
              <a:t>19/05/2009</a:t>
            </a:fld>
            <a:endParaRPr lang="fr-BE" dirty="0"/>
          </a:p>
        </p:txBody>
      </p:sp>
      <p:sp>
        <p:nvSpPr>
          <p:cNvPr id="10" name="Espace réservé du pied de page 4"/>
          <p:cNvSpPr>
            <a:spLocks noGrp="1"/>
          </p:cNvSpPr>
          <p:nvPr>
            <p:ph type="ftr" sz="quarter" idx="11"/>
          </p:nvPr>
        </p:nvSpPr>
        <p:spPr>
          <a:xfrm>
            <a:off x="800100" y="6172200"/>
            <a:ext cx="4000500" cy="457200"/>
          </a:xfrm>
        </p:spPr>
        <p:txBody>
          <a:bodyPr/>
          <a:lstStyle>
            <a:lvl1pPr>
              <a:defRPr/>
            </a:lvl1pPr>
          </a:lstStyle>
          <a:p>
            <a:pPr>
              <a:defRPr/>
            </a:pPr>
            <a:endParaRPr lang="fr-BE"/>
          </a:p>
        </p:txBody>
      </p:sp>
      <p:sp>
        <p:nvSpPr>
          <p:cNvPr id="11" name="Espace réservé du numéro de diapositive 5"/>
          <p:cNvSpPr>
            <a:spLocks noGrp="1"/>
          </p:cNvSpPr>
          <p:nvPr>
            <p:ph type="sldNum" sz="quarter" idx="12"/>
          </p:nvPr>
        </p:nvSpPr>
        <p:spPr>
          <a:xfrm>
            <a:off x="146050" y="6208713"/>
            <a:ext cx="457200" cy="457200"/>
          </a:xfrm>
        </p:spPr>
        <p:txBody>
          <a:bodyPr/>
          <a:lstStyle>
            <a:lvl1pPr>
              <a:defRPr/>
            </a:lvl1pPr>
          </a:lstStyle>
          <a:p>
            <a:pPr>
              <a:defRPr/>
            </a:pPr>
            <a:fld id="{4E0387D9-3445-4B02-B21F-0FDCF6B1CBCE}" type="slidenum">
              <a:rPr lang="fr-BE"/>
              <a:pPr>
                <a:defRPr/>
              </a:pPr>
              <a:t>‹N°›</a:t>
            </a:fld>
            <a:endParaRPr lang="fr-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9" name="Espace réservé du contenu 8"/>
          <p:cNvSpPr>
            <a:spLocks noGrp="1"/>
          </p:cNvSpPr>
          <p:nvPr>
            <p:ph sz="quarter" idx="1"/>
          </p:nvPr>
        </p:nvSpPr>
        <p:spPr>
          <a:xfrm>
            <a:off x="914400" y="1447800"/>
            <a:ext cx="374904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Espace réservé du contenu 10"/>
          <p:cNvSpPr>
            <a:spLocks noGrp="1"/>
          </p:cNvSpPr>
          <p:nvPr>
            <p:ph sz="quarter" idx="2"/>
          </p:nvPr>
        </p:nvSpPr>
        <p:spPr>
          <a:xfrm>
            <a:off x="4933950" y="1447800"/>
            <a:ext cx="374904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fld id="{360E4EB2-F17B-4EE4-9BFF-91CA2C77BA3A}" type="datetime1">
              <a:rPr lang="fr-FR"/>
              <a:pPr>
                <a:defRPr/>
              </a:pPr>
              <a:t>19/05/2009</a:t>
            </a:fld>
            <a:endParaRPr lang="fr-BE" dirty="0"/>
          </a:p>
        </p:txBody>
      </p:sp>
      <p:sp>
        <p:nvSpPr>
          <p:cNvPr id="6" name="Espace réservé du pied de page 2"/>
          <p:cNvSpPr>
            <a:spLocks noGrp="1"/>
          </p:cNvSpPr>
          <p:nvPr>
            <p:ph type="ftr" sz="quarter" idx="11"/>
          </p:nvPr>
        </p:nvSpPr>
        <p:spPr/>
        <p:txBody>
          <a:bodyPr/>
          <a:lstStyle>
            <a:lvl1pPr>
              <a:defRPr/>
            </a:lvl1pPr>
          </a:lstStyle>
          <a:p>
            <a:pPr>
              <a:defRPr/>
            </a:pPr>
            <a:endParaRPr lang="fr-BE"/>
          </a:p>
        </p:txBody>
      </p:sp>
      <p:sp>
        <p:nvSpPr>
          <p:cNvPr id="7" name="Espace réservé du numéro de diapositive 22"/>
          <p:cNvSpPr>
            <a:spLocks noGrp="1"/>
          </p:cNvSpPr>
          <p:nvPr>
            <p:ph type="sldNum" sz="quarter" idx="12"/>
          </p:nvPr>
        </p:nvSpPr>
        <p:spPr/>
        <p:txBody>
          <a:bodyPr/>
          <a:lstStyle>
            <a:lvl1pPr>
              <a:defRPr/>
            </a:lvl1pPr>
          </a:lstStyle>
          <a:p>
            <a:pPr>
              <a:defRPr/>
            </a:pPr>
            <a:fld id="{391C1606-C38F-4285-BAE4-B39DF60BBE91}" type="slidenum">
              <a:rPr lang="fr-BE"/>
              <a:pPr>
                <a:defRPr/>
              </a:pPr>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11" name="Espace réservé du contenu 10"/>
          <p:cNvSpPr>
            <a:spLocks noGrp="1"/>
          </p:cNvSpPr>
          <p:nvPr>
            <p:ph sz="half" idx="2"/>
          </p:nvPr>
        </p:nvSpPr>
        <p:spPr>
          <a:xfrm>
            <a:off x="914400" y="2247900"/>
            <a:ext cx="3733800" cy="3886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Espace réservé du contenu 12"/>
          <p:cNvSpPr>
            <a:spLocks noGrp="1"/>
          </p:cNvSpPr>
          <p:nvPr>
            <p:ph sz="half" idx="4"/>
          </p:nvPr>
        </p:nvSpPr>
        <p:spPr>
          <a:xfrm>
            <a:off x="4953000" y="2247900"/>
            <a:ext cx="3733800" cy="3886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13"/>
          <p:cNvSpPr>
            <a:spLocks noGrp="1"/>
          </p:cNvSpPr>
          <p:nvPr>
            <p:ph type="dt" sz="half" idx="10"/>
          </p:nvPr>
        </p:nvSpPr>
        <p:spPr/>
        <p:txBody>
          <a:bodyPr/>
          <a:lstStyle>
            <a:lvl1pPr>
              <a:defRPr/>
            </a:lvl1pPr>
          </a:lstStyle>
          <a:p>
            <a:pPr>
              <a:defRPr/>
            </a:pPr>
            <a:fld id="{43289D93-521E-4EA0-AA1C-E89A3EC16749}" type="datetime1">
              <a:rPr lang="fr-FR"/>
              <a:pPr>
                <a:defRPr/>
              </a:pPr>
              <a:t>19/05/2009</a:t>
            </a:fld>
            <a:endParaRPr lang="fr-BE" dirty="0"/>
          </a:p>
        </p:txBody>
      </p:sp>
      <p:sp>
        <p:nvSpPr>
          <p:cNvPr id="8" name="Espace réservé du pied de page 2"/>
          <p:cNvSpPr>
            <a:spLocks noGrp="1"/>
          </p:cNvSpPr>
          <p:nvPr>
            <p:ph type="ftr" sz="quarter" idx="11"/>
          </p:nvPr>
        </p:nvSpPr>
        <p:spPr/>
        <p:txBody>
          <a:bodyPr/>
          <a:lstStyle>
            <a:lvl1pPr>
              <a:defRPr/>
            </a:lvl1pPr>
          </a:lstStyle>
          <a:p>
            <a:pPr>
              <a:defRPr/>
            </a:pPr>
            <a:endParaRPr lang="fr-BE"/>
          </a:p>
        </p:txBody>
      </p:sp>
      <p:sp>
        <p:nvSpPr>
          <p:cNvPr id="9" name="Espace réservé du numéro de diapositive 22"/>
          <p:cNvSpPr>
            <a:spLocks noGrp="1"/>
          </p:cNvSpPr>
          <p:nvPr>
            <p:ph type="sldNum" sz="quarter" idx="12"/>
          </p:nvPr>
        </p:nvSpPr>
        <p:spPr/>
        <p:txBody>
          <a:bodyPr/>
          <a:lstStyle>
            <a:lvl1pPr>
              <a:defRPr/>
            </a:lvl1pPr>
          </a:lstStyle>
          <a:p>
            <a:pPr>
              <a:defRPr/>
            </a:pPr>
            <a:fld id="{D31E61B6-CF92-49B0-B540-C42A6617EF46}" type="slidenum">
              <a:rPr lang="fr-BE"/>
              <a:pPr>
                <a:defRPr/>
              </a:pPr>
              <a:t>‹N°›</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13"/>
          <p:cNvSpPr>
            <a:spLocks noGrp="1"/>
          </p:cNvSpPr>
          <p:nvPr>
            <p:ph type="dt" sz="half" idx="10"/>
          </p:nvPr>
        </p:nvSpPr>
        <p:spPr/>
        <p:txBody>
          <a:bodyPr/>
          <a:lstStyle>
            <a:lvl1pPr>
              <a:defRPr/>
            </a:lvl1pPr>
          </a:lstStyle>
          <a:p>
            <a:pPr>
              <a:defRPr/>
            </a:pPr>
            <a:fld id="{795ACF44-6B3E-4881-8BB6-7D0B794F63C6}" type="datetime1">
              <a:rPr lang="fr-FR"/>
              <a:pPr>
                <a:defRPr/>
              </a:pPr>
              <a:t>19/05/2009</a:t>
            </a:fld>
            <a:endParaRPr lang="fr-BE" dirty="0"/>
          </a:p>
        </p:txBody>
      </p:sp>
      <p:sp>
        <p:nvSpPr>
          <p:cNvPr id="4" name="Espace réservé du pied de page 2"/>
          <p:cNvSpPr>
            <a:spLocks noGrp="1"/>
          </p:cNvSpPr>
          <p:nvPr>
            <p:ph type="ftr" sz="quarter" idx="11"/>
          </p:nvPr>
        </p:nvSpPr>
        <p:spPr/>
        <p:txBody>
          <a:bodyPr/>
          <a:lstStyle>
            <a:lvl1pPr>
              <a:defRPr/>
            </a:lvl1pPr>
          </a:lstStyle>
          <a:p>
            <a:pPr>
              <a:defRPr/>
            </a:pPr>
            <a:endParaRPr lang="fr-BE"/>
          </a:p>
        </p:txBody>
      </p:sp>
      <p:sp>
        <p:nvSpPr>
          <p:cNvPr id="5" name="Espace réservé du numéro de diapositive 22"/>
          <p:cNvSpPr>
            <a:spLocks noGrp="1"/>
          </p:cNvSpPr>
          <p:nvPr>
            <p:ph type="sldNum" sz="quarter" idx="12"/>
          </p:nvPr>
        </p:nvSpPr>
        <p:spPr/>
        <p:txBody>
          <a:bodyPr/>
          <a:lstStyle>
            <a:lvl1pPr>
              <a:defRPr/>
            </a:lvl1pPr>
          </a:lstStyle>
          <a:p>
            <a:pPr>
              <a:defRPr/>
            </a:pPr>
            <a:fld id="{B30D7CC9-FC9F-42A7-9521-60A540EE64C5}" type="slidenum">
              <a:rPr lang="fr-BE"/>
              <a:pPr>
                <a:defRPr/>
              </a:pPr>
              <a:t>‹N°›</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3"/>
          <p:cNvSpPr>
            <a:spLocks noGrp="1"/>
          </p:cNvSpPr>
          <p:nvPr>
            <p:ph type="dt" sz="half" idx="10"/>
          </p:nvPr>
        </p:nvSpPr>
        <p:spPr/>
        <p:txBody>
          <a:bodyPr/>
          <a:lstStyle>
            <a:lvl1pPr>
              <a:defRPr/>
            </a:lvl1pPr>
          </a:lstStyle>
          <a:p>
            <a:pPr>
              <a:defRPr/>
            </a:pPr>
            <a:fld id="{3C3767A4-6F66-4844-BB9C-EE12FD07890B}" type="datetime1">
              <a:rPr lang="fr-FR"/>
              <a:pPr>
                <a:defRPr/>
              </a:pPr>
              <a:t>19/05/2009</a:t>
            </a:fld>
            <a:endParaRPr lang="fr-BE" dirty="0"/>
          </a:p>
        </p:txBody>
      </p:sp>
      <p:sp>
        <p:nvSpPr>
          <p:cNvPr id="3" name="Espace réservé du pied de page 2"/>
          <p:cNvSpPr>
            <a:spLocks noGrp="1"/>
          </p:cNvSpPr>
          <p:nvPr>
            <p:ph type="ftr" sz="quarter" idx="11"/>
          </p:nvPr>
        </p:nvSpPr>
        <p:spPr/>
        <p:txBody>
          <a:bodyPr/>
          <a:lstStyle>
            <a:lvl1pPr>
              <a:defRPr/>
            </a:lvl1pPr>
          </a:lstStyle>
          <a:p>
            <a:pPr>
              <a:defRPr/>
            </a:pPr>
            <a:endParaRPr lang="fr-BE"/>
          </a:p>
        </p:txBody>
      </p:sp>
      <p:sp>
        <p:nvSpPr>
          <p:cNvPr id="4" name="Espace réservé du numéro de diapositive 22"/>
          <p:cNvSpPr>
            <a:spLocks noGrp="1"/>
          </p:cNvSpPr>
          <p:nvPr>
            <p:ph type="sldNum" sz="quarter" idx="12"/>
          </p:nvPr>
        </p:nvSpPr>
        <p:spPr/>
        <p:txBody>
          <a:bodyPr/>
          <a:lstStyle>
            <a:lvl1pPr>
              <a:defRPr/>
            </a:lvl1pPr>
          </a:lstStyle>
          <a:p>
            <a:pPr>
              <a:defRPr/>
            </a:pPr>
            <a:fld id="{16154757-907A-491A-A95A-1099C1AED485}" type="slidenum">
              <a:rPr lang="fr-BE"/>
              <a:pPr>
                <a:defRPr/>
              </a:pPr>
              <a:t>‹N°›</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6" name="Rectangle à coins arrondis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re 1"/>
          <p:cNvSpPr>
            <a:spLocks noGrp="1"/>
          </p:cNvSpPr>
          <p:nvPr>
            <p:ph type="title"/>
          </p:nvPr>
        </p:nvSpPr>
        <p:spPr>
          <a:xfrm>
            <a:off x="914400" y="273050"/>
            <a:ext cx="7772400" cy="1143000"/>
          </a:xfrm>
        </p:spPr>
        <p:txBody>
          <a:bodyPr/>
          <a:lstStyle>
            <a:lvl1pPr algn="l">
              <a:buNone/>
              <a:defRPr sz="4000" b="0"/>
            </a:lvl1pPr>
          </a:lstStyle>
          <a:p>
            <a:r>
              <a:rPr lang="fr-FR" smtClean="0"/>
              <a:t>Cliquez pour modifier le style du titre</a:t>
            </a:r>
            <a:endParaRPr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11" name="Espace réservé du contenu 10"/>
          <p:cNvSpPr>
            <a:spLocks noGrp="1"/>
          </p:cNvSpPr>
          <p:nvPr>
            <p:ph sz="quarter" idx="1"/>
          </p:nvPr>
        </p:nvSpPr>
        <p:spPr>
          <a:xfrm>
            <a:off x="2971800" y="1600200"/>
            <a:ext cx="57150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4"/>
          <p:cNvSpPr>
            <a:spLocks noGrp="1"/>
          </p:cNvSpPr>
          <p:nvPr>
            <p:ph type="dt" sz="half" idx="10"/>
          </p:nvPr>
        </p:nvSpPr>
        <p:spPr/>
        <p:txBody>
          <a:bodyPr/>
          <a:lstStyle>
            <a:lvl1pPr>
              <a:defRPr/>
            </a:lvl1pPr>
          </a:lstStyle>
          <a:p>
            <a:pPr>
              <a:defRPr/>
            </a:pPr>
            <a:fld id="{54A1F3CC-A48F-4669-9325-27CB54033E11}" type="datetime1">
              <a:rPr lang="fr-FR"/>
              <a:pPr>
                <a:defRPr/>
              </a:pPr>
              <a:t>19/05/2009</a:t>
            </a:fld>
            <a:endParaRPr lang="fr-BE" dirty="0"/>
          </a:p>
        </p:txBody>
      </p:sp>
      <p:sp>
        <p:nvSpPr>
          <p:cNvPr id="8" name="Espace réservé du pied de page 5"/>
          <p:cNvSpPr>
            <a:spLocks noGrp="1"/>
          </p:cNvSpPr>
          <p:nvPr>
            <p:ph type="ftr" sz="quarter" idx="11"/>
          </p:nvPr>
        </p:nvSpPr>
        <p:spPr/>
        <p:txBody>
          <a:bodyPr/>
          <a:lstStyle>
            <a:lvl1pPr>
              <a:defRPr/>
            </a:lvl1pPr>
          </a:lstStyle>
          <a:p>
            <a:pPr>
              <a:defRPr/>
            </a:pPr>
            <a:endParaRPr lang="fr-BE"/>
          </a:p>
        </p:txBody>
      </p:sp>
      <p:sp>
        <p:nvSpPr>
          <p:cNvPr id="9" name="Espace réservé du numéro de diapositive 6"/>
          <p:cNvSpPr>
            <a:spLocks noGrp="1"/>
          </p:cNvSpPr>
          <p:nvPr>
            <p:ph type="sldNum" sz="quarter" idx="12"/>
          </p:nvPr>
        </p:nvSpPr>
        <p:spPr/>
        <p:txBody>
          <a:bodyPr/>
          <a:lstStyle>
            <a:lvl1pPr>
              <a:defRPr/>
            </a:lvl1pPr>
          </a:lstStyle>
          <a:p>
            <a:pPr>
              <a:defRPr/>
            </a:pPr>
            <a:fld id="{0CC1D9A2-23EF-4123-9CBD-3EA48C773585}" type="slidenum">
              <a:rPr lang="fr-BE"/>
              <a:pPr>
                <a:defRPr/>
              </a:pPr>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5" name="Rectangle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fr-FR" noProof="0" dirty="0" smtClean="0"/>
              <a:t>Cliquez sur l'icône pour ajouter une image</a:t>
            </a:r>
            <a:endParaRPr lang="en-US" noProof="0" dirty="0"/>
          </a:p>
        </p:txBody>
      </p:sp>
      <p:sp>
        <p:nvSpPr>
          <p:cNvPr id="8" name="Espace réservé de la date 4"/>
          <p:cNvSpPr>
            <a:spLocks noGrp="1"/>
          </p:cNvSpPr>
          <p:nvPr>
            <p:ph type="dt" sz="half" idx="10"/>
          </p:nvPr>
        </p:nvSpPr>
        <p:spPr/>
        <p:txBody>
          <a:bodyPr/>
          <a:lstStyle>
            <a:lvl1pPr>
              <a:defRPr/>
            </a:lvl1pPr>
          </a:lstStyle>
          <a:p>
            <a:pPr>
              <a:defRPr/>
            </a:pPr>
            <a:fld id="{26A30B10-FF11-4253-9E9D-16DDD99B5F18}" type="datetime1">
              <a:rPr lang="fr-FR"/>
              <a:pPr>
                <a:defRPr/>
              </a:pPr>
              <a:t>19/05/2009</a:t>
            </a:fld>
            <a:endParaRPr lang="fr-BE" dirty="0"/>
          </a:p>
        </p:txBody>
      </p:sp>
      <p:sp>
        <p:nvSpPr>
          <p:cNvPr id="9" name="Espace réservé du pied de page 5"/>
          <p:cNvSpPr>
            <a:spLocks noGrp="1"/>
          </p:cNvSpPr>
          <p:nvPr>
            <p:ph type="ftr" sz="quarter" idx="11"/>
          </p:nvPr>
        </p:nvSpPr>
        <p:spPr>
          <a:xfrm>
            <a:off x="914400" y="6172200"/>
            <a:ext cx="3886200" cy="457200"/>
          </a:xfrm>
        </p:spPr>
        <p:txBody>
          <a:bodyPr/>
          <a:lstStyle>
            <a:lvl1pPr>
              <a:defRPr/>
            </a:lvl1pPr>
          </a:lstStyle>
          <a:p>
            <a:pPr>
              <a:defRPr/>
            </a:pPr>
            <a:endParaRPr lang="fr-BE"/>
          </a:p>
        </p:txBody>
      </p:sp>
      <p:sp>
        <p:nvSpPr>
          <p:cNvPr id="10" name="Espace réservé du numéro de diapositive 6"/>
          <p:cNvSpPr>
            <a:spLocks noGrp="1"/>
          </p:cNvSpPr>
          <p:nvPr>
            <p:ph type="sldNum" sz="quarter" idx="12"/>
          </p:nvPr>
        </p:nvSpPr>
        <p:spPr>
          <a:xfrm>
            <a:off x="146050" y="6208713"/>
            <a:ext cx="457200" cy="457200"/>
          </a:xfrm>
        </p:spPr>
        <p:txBody>
          <a:bodyPr/>
          <a:lstStyle>
            <a:lvl1pPr>
              <a:defRPr/>
            </a:lvl1pPr>
          </a:lstStyle>
          <a:p>
            <a:pPr>
              <a:defRPr/>
            </a:pPr>
            <a:fld id="{32B3AC68-1E6C-4DAB-BE3B-76D599F754CD}" type="slidenum">
              <a:rPr lang="fr-BE"/>
              <a:pPr>
                <a:defRPr/>
              </a:pPr>
              <a:t>‹N°›</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8" name="Rectangle à coins arrondis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8" name="Espace réservé du titre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fr-FR" smtClean="0"/>
              <a:t>Cliquez pour modifier le style du titre</a:t>
            </a:r>
            <a:endParaRPr lang="en-US" smtClean="0"/>
          </a:p>
        </p:txBody>
      </p:sp>
      <p:sp>
        <p:nvSpPr>
          <p:cNvPr id="1029" name="Espace réservé du texte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DCF1B54C-3345-413C-A6F9-1B5E9DC4135F}" type="datetime1">
              <a:rPr lang="fr-FR"/>
              <a:pPr>
                <a:defRPr/>
              </a:pPr>
              <a:t>19/05/2009</a:t>
            </a:fld>
            <a:endParaRPr lang="fr-BE" dirty="0"/>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fr-BE"/>
          </a:p>
        </p:txBody>
      </p:sp>
      <p:sp>
        <p:nvSpPr>
          <p:cNvPr id="23" name="Espace réservé du numéro de diapositive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B7A372EE-1655-46BA-B13D-92E7BC491E80}" type="slidenum">
              <a:rPr lang="fr-BE"/>
              <a:pPr>
                <a:defRPr/>
              </a:pPr>
              <a:t>‹N°›</a:t>
            </a:fld>
            <a:endParaRPr lang="fr-BE" dirty="0"/>
          </a:p>
        </p:txBody>
      </p:sp>
    </p:spTree>
  </p:cSld>
  <p:clrMap bg1="lt1" tx1="dk1" bg2="lt2" tx2="dk2" accent1="accent1" accent2="accent2" accent3="accent3" accent4="accent4" accent5="accent5" accent6="accent6" hlink="hlink" folHlink="folHlink"/>
  <p:sldLayoutIdLst>
    <p:sldLayoutId id="2147483684" r:id="rId1"/>
    <p:sldLayoutId id="2147483677" r:id="rId2"/>
    <p:sldLayoutId id="2147483685" r:id="rId3"/>
    <p:sldLayoutId id="2147483678" r:id="rId4"/>
    <p:sldLayoutId id="2147483679" r:id="rId5"/>
    <p:sldLayoutId id="2147483680" r:id="rId6"/>
    <p:sldLayoutId id="2147483681" r:id="rId7"/>
    <p:sldLayoutId id="2147483686" r:id="rId8"/>
    <p:sldLayoutId id="2147483687" r:id="rId9"/>
    <p:sldLayoutId id="2147483682" r:id="rId10"/>
    <p:sldLayoutId id="2147483683"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a:defRPr>
      </a:lvl2pPr>
      <a:lvl3pPr algn="l" rtl="0" eaLnBrk="0" fontAlgn="base" hangingPunct="0">
        <a:spcBef>
          <a:spcPct val="0"/>
        </a:spcBef>
        <a:spcAft>
          <a:spcPct val="0"/>
        </a:spcAft>
        <a:defRPr sz="4000">
          <a:solidFill>
            <a:schemeClr val="tx2"/>
          </a:solidFill>
          <a:latin typeface="Franklin Gothic Book"/>
        </a:defRPr>
      </a:lvl3pPr>
      <a:lvl4pPr algn="l" rtl="0" eaLnBrk="0" fontAlgn="base" hangingPunct="0">
        <a:spcBef>
          <a:spcPct val="0"/>
        </a:spcBef>
        <a:spcAft>
          <a:spcPct val="0"/>
        </a:spcAft>
        <a:defRPr sz="4000">
          <a:solidFill>
            <a:schemeClr val="tx2"/>
          </a:solidFill>
          <a:latin typeface="Franklin Gothic Book"/>
        </a:defRPr>
      </a:lvl4pPr>
      <a:lvl5pPr algn="l" rtl="0" eaLnBrk="0" fontAlgn="base" hangingPunct="0">
        <a:spcBef>
          <a:spcPct val="0"/>
        </a:spcBef>
        <a:spcAft>
          <a:spcPct val="0"/>
        </a:spcAft>
        <a:defRPr sz="4000">
          <a:solidFill>
            <a:schemeClr val="tx2"/>
          </a:solidFill>
          <a:latin typeface="Franklin Gothic Book"/>
        </a:defRPr>
      </a:lvl5pPr>
      <a:lvl6pPr marL="457200" algn="l" rtl="0" fontAlgn="base">
        <a:spcBef>
          <a:spcPct val="0"/>
        </a:spcBef>
        <a:spcAft>
          <a:spcPct val="0"/>
        </a:spcAft>
        <a:defRPr sz="4000">
          <a:solidFill>
            <a:schemeClr val="tx2"/>
          </a:solidFill>
          <a:latin typeface="Franklin Gothic Book"/>
        </a:defRPr>
      </a:lvl6pPr>
      <a:lvl7pPr marL="914400" algn="l" rtl="0" fontAlgn="base">
        <a:spcBef>
          <a:spcPct val="0"/>
        </a:spcBef>
        <a:spcAft>
          <a:spcPct val="0"/>
        </a:spcAft>
        <a:defRPr sz="4000">
          <a:solidFill>
            <a:schemeClr val="tx2"/>
          </a:solidFill>
          <a:latin typeface="Franklin Gothic Book"/>
        </a:defRPr>
      </a:lvl7pPr>
      <a:lvl8pPr marL="1371600" algn="l" rtl="0" fontAlgn="base">
        <a:spcBef>
          <a:spcPct val="0"/>
        </a:spcBef>
        <a:spcAft>
          <a:spcPct val="0"/>
        </a:spcAft>
        <a:defRPr sz="4000">
          <a:solidFill>
            <a:schemeClr val="tx2"/>
          </a:solidFill>
          <a:latin typeface="Franklin Gothic Book"/>
        </a:defRPr>
      </a:lvl8pPr>
      <a:lvl9pPr marL="1828800" algn="l" rtl="0" fontAlgn="base">
        <a:spcBef>
          <a:spcPct val="0"/>
        </a:spcBef>
        <a:spcAft>
          <a:spcPct val="0"/>
        </a:spcAft>
        <a:defRPr sz="4000">
          <a:solidFill>
            <a:schemeClr val="tx2"/>
          </a:solidFill>
          <a:latin typeface="Franklin Gothic Book"/>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ous-titre 2"/>
          <p:cNvSpPr>
            <a:spLocks noGrp="1"/>
          </p:cNvSpPr>
          <p:nvPr>
            <p:ph type="subTitle" idx="1"/>
          </p:nvPr>
        </p:nvSpPr>
        <p:spPr>
          <a:xfrm>
            <a:off x="1285875" y="4071938"/>
            <a:ext cx="6400800" cy="1600200"/>
          </a:xfrm>
        </p:spPr>
        <p:txBody>
          <a:bodyPr/>
          <a:lstStyle/>
          <a:p>
            <a:pPr eaLnBrk="1" hangingPunct="1"/>
            <a:r>
              <a:rPr lang="en-CA" sz="3200" b="1" i="1" u="sng" smtClean="0">
                <a:solidFill>
                  <a:srgbClr val="7030A0"/>
                </a:solidFill>
              </a:rPr>
              <a:t>Stéphane Martineau</a:t>
            </a:r>
          </a:p>
          <a:p>
            <a:pPr eaLnBrk="1" hangingPunct="1"/>
            <a:r>
              <a:rPr lang="en-CA" sz="3200" b="1" i="1" u="sng" smtClean="0">
                <a:solidFill>
                  <a:srgbClr val="00B050"/>
                </a:solidFill>
              </a:rPr>
              <a:t>UQTR, LADIPE, CRIFPE</a:t>
            </a:r>
          </a:p>
          <a:p>
            <a:pPr eaLnBrk="1" hangingPunct="1"/>
            <a:r>
              <a:rPr lang="en-CA" sz="3200" b="1" i="1" u="sng" smtClean="0">
                <a:solidFill>
                  <a:srgbClr val="00B050"/>
                </a:solidFill>
              </a:rPr>
              <a:t>Ottawa</a:t>
            </a:r>
          </a:p>
          <a:p>
            <a:pPr eaLnBrk="1" hangingPunct="1"/>
            <a:r>
              <a:rPr lang="en-CA" sz="3200" b="1" i="1" u="sng" smtClean="0">
                <a:solidFill>
                  <a:srgbClr val="00B050"/>
                </a:solidFill>
              </a:rPr>
              <a:t>ACFAS, 2009</a:t>
            </a:r>
            <a:endParaRPr lang="fr-CA" sz="3200" b="1" i="1" u="sng" smtClean="0">
              <a:solidFill>
                <a:srgbClr val="00B050"/>
              </a:solidFill>
            </a:endParaRPr>
          </a:p>
        </p:txBody>
      </p:sp>
      <p:sp>
        <p:nvSpPr>
          <p:cNvPr id="15362" name="Titre 1"/>
          <p:cNvSpPr>
            <a:spLocks noGrp="1"/>
          </p:cNvSpPr>
          <p:nvPr>
            <p:ph type="ctrTitle"/>
          </p:nvPr>
        </p:nvSpPr>
        <p:spPr>
          <a:xfrm>
            <a:off x="457200" y="1506538"/>
            <a:ext cx="8229600" cy="1470025"/>
          </a:xfrm>
        </p:spPr>
        <p:txBody>
          <a:bodyPr/>
          <a:lstStyle/>
          <a:p>
            <a:pPr eaLnBrk="1" hangingPunct="1"/>
            <a:r>
              <a:rPr lang="fr-CA" smtClean="0"/>
              <a:t>L’insertion professionnelle en enseignement : enjeux et défis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re 1"/>
          <p:cNvSpPr>
            <a:spLocks noGrp="1"/>
          </p:cNvSpPr>
          <p:nvPr>
            <p:ph type="title"/>
          </p:nvPr>
        </p:nvSpPr>
        <p:spPr/>
        <p:txBody>
          <a:bodyPr/>
          <a:lstStyle/>
          <a:p>
            <a:pPr eaLnBrk="1" hangingPunct="1"/>
            <a:r>
              <a:rPr lang="fr-CA" smtClean="0"/>
              <a:t>Perspectives futures (suites)</a:t>
            </a:r>
          </a:p>
        </p:txBody>
      </p:sp>
      <p:sp>
        <p:nvSpPr>
          <p:cNvPr id="3" name="Espace réservé du numéro de diapositive 2"/>
          <p:cNvSpPr>
            <a:spLocks noGrp="1"/>
          </p:cNvSpPr>
          <p:nvPr>
            <p:ph type="sldNum" sz="quarter" idx="12"/>
          </p:nvPr>
        </p:nvSpPr>
        <p:spPr/>
        <p:txBody>
          <a:bodyPr/>
          <a:lstStyle/>
          <a:p>
            <a:pPr>
              <a:defRPr/>
            </a:pPr>
            <a:fld id="{C0C1C226-5D2F-4D4B-9FAC-7A0119176A3A}" type="slidenum">
              <a:rPr lang="fr-BE"/>
              <a:pPr>
                <a:defRPr/>
              </a:pPr>
              <a:t>10</a:t>
            </a:fld>
            <a:endParaRPr lang="fr-BE" dirty="0"/>
          </a:p>
        </p:txBody>
      </p:sp>
      <p:sp>
        <p:nvSpPr>
          <p:cNvPr id="25603" name="Espace réservé du contenu 3"/>
          <p:cNvSpPr>
            <a:spLocks noGrp="1"/>
          </p:cNvSpPr>
          <p:nvPr>
            <p:ph sz="quarter" idx="1"/>
          </p:nvPr>
        </p:nvSpPr>
        <p:spPr/>
        <p:txBody>
          <a:bodyPr/>
          <a:lstStyle/>
          <a:p>
            <a:pPr eaLnBrk="1" hangingPunct="1"/>
            <a:r>
              <a:rPr lang="fr-CA" smtClean="0"/>
              <a:t>Les recherches actuelles des membres du Centre de Recherche Interuniversitaire sur la Formation et la Profession Enseignante (CRIFPE) relatives à l’insertion peuvent être regroupées sous les trois grands thèmes suivants:</a:t>
            </a:r>
          </a:p>
          <a:p>
            <a:pPr lvl="1" eaLnBrk="1" hangingPunct="1"/>
            <a:r>
              <a:rPr lang="fr-CA" smtClean="0"/>
              <a:t>Les acteurs de l’insertion professionnelle</a:t>
            </a:r>
          </a:p>
          <a:p>
            <a:pPr lvl="1" eaLnBrk="1" hangingPunct="1"/>
            <a:r>
              <a:rPr lang="fr-CA" smtClean="0"/>
              <a:t>Les dispositifs et les pratiques de soutien à l’insertion professionnelle</a:t>
            </a:r>
          </a:p>
          <a:p>
            <a:pPr lvl="1" eaLnBrk="1" hangingPunct="1"/>
            <a:r>
              <a:rPr lang="fr-CA" smtClean="0"/>
              <a:t>La nature du processus d’insertion professionnelle</a:t>
            </a:r>
          </a:p>
          <a:p>
            <a:pPr eaLnBrk="1" hangingPunct="1"/>
            <a:r>
              <a:rPr lang="fr-CA" smtClean="0"/>
              <a:t>Un certain nombre de questions se posent alors selon le thème….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re 1"/>
          <p:cNvSpPr>
            <a:spLocks noGrp="1"/>
          </p:cNvSpPr>
          <p:nvPr>
            <p:ph type="title"/>
          </p:nvPr>
        </p:nvSpPr>
        <p:spPr>
          <a:xfrm>
            <a:off x="914400" y="274638"/>
            <a:ext cx="7772400" cy="850900"/>
          </a:xfrm>
        </p:spPr>
        <p:txBody>
          <a:bodyPr/>
          <a:lstStyle/>
          <a:p>
            <a:pPr eaLnBrk="1" hangingPunct="1"/>
            <a:r>
              <a:rPr lang="fr-CA" smtClean="0"/>
              <a:t>Perspectives futures (suite)</a:t>
            </a:r>
          </a:p>
        </p:txBody>
      </p:sp>
      <p:sp>
        <p:nvSpPr>
          <p:cNvPr id="3" name="Espace réservé du numéro de diapositive 2"/>
          <p:cNvSpPr>
            <a:spLocks noGrp="1"/>
          </p:cNvSpPr>
          <p:nvPr>
            <p:ph type="sldNum" sz="quarter" idx="12"/>
          </p:nvPr>
        </p:nvSpPr>
        <p:spPr/>
        <p:txBody>
          <a:bodyPr/>
          <a:lstStyle/>
          <a:p>
            <a:pPr>
              <a:defRPr/>
            </a:pPr>
            <a:fld id="{73824A92-FE65-48F7-96B3-25E992693BC2}" type="slidenum">
              <a:rPr lang="fr-BE"/>
              <a:pPr>
                <a:defRPr/>
              </a:pPr>
              <a:t>11</a:t>
            </a:fld>
            <a:endParaRPr lang="fr-BE" dirty="0"/>
          </a:p>
        </p:txBody>
      </p:sp>
      <p:sp>
        <p:nvSpPr>
          <p:cNvPr id="26627" name="Espace réservé du contenu 3"/>
          <p:cNvSpPr>
            <a:spLocks noGrp="1"/>
          </p:cNvSpPr>
          <p:nvPr>
            <p:ph sz="quarter" idx="1"/>
          </p:nvPr>
        </p:nvSpPr>
        <p:spPr>
          <a:xfrm>
            <a:off x="900113" y="1125538"/>
            <a:ext cx="7772400" cy="4572000"/>
          </a:xfrm>
        </p:spPr>
        <p:txBody>
          <a:bodyPr/>
          <a:lstStyle/>
          <a:p>
            <a:pPr eaLnBrk="1" hangingPunct="1"/>
            <a:r>
              <a:rPr lang="fr-CA" sz="2400" smtClean="0"/>
              <a:t>Thème : </a:t>
            </a:r>
            <a:r>
              <a:rPr lang="fr-CA" sz="2400" i="1" smtClean="0"/>
              <a:t>les acteurs de l’insertion :</a:t>
            </a:r>
            <a:endParaRPr lang="fr-CA" sz="2400" smtClean="0"/>
          </a:p>
          <a:p>
            <a:pPr eaLnBrk="1" hangingPunct="1"/>
            <a:r>
              <a:rPr lang="fr-CA" sz="2400" smtClean="0"/>
              <a:t>Quelle est la situation actuelle des enseignants des niveaux primaire et secondaire en matière l’insertion professionnelle ?</a:t>
            </a:r>
          </a:p>
          <a:p>
            <a:pPr eaLnBrk="1" hangingPunct="1"/>
            <a:r>
              <a:rPr lang="fr-CA" sz="2400" smtClean="0"/>
              <a:t>Quel est le degré de préparation des nouveaux enseignants à faire face aux défis de l’entrée dans la carrière ?</a:t>
            </a:r>
          </a:p>
          <a:p>
            <a:pPr eaLnBrk="1" hangingPunct="1"/>
            <a:r>
              <a:rPr lang="fr-CA" sz="2400" smtClean="0"/>
              <a:t>Quels rôles jouent les collègues enseignants dans le processus ?</a:t>
            </a:r>
          </a:p>
          <a:p>
            <a:pPr eaLnBrk="1" hangingPunct="1"/>
            <a:r>
              <a:rPr lang="fr-CA" sz="2400" smtClean="0"/>
              <a:t>Quels rôles jouent les directions d’établissement, les différents services des commissions scolaires, les instances syndicales et les professionnels non enseignement dans l’insertion professionnelle ?</a:t>
            </a:r>
          </a:p>
          <a:p>
            <a:pPr eaLnBrk="1" hangingPunct="1">
              <a:buFont typeface="Wingdings 2" pitchFamily="18" charset="2"/>
              <a:buNone/>
            </a:pPr>
            <a:endParaRPr lang="fr-CA" sz="24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re 1"/>
          <p:cNvSpPr>
            <a:spLocks noGrp="1"/>
          </p:cNvSpPr>
          <p:nvPr>
            <p:ph type="title"/>
          </p:nvPr>
        </p:nvSpPr>
        <p:spPr/>
        <p:txBody>
          <a:bodyPr/>
          <a:lstStyle/>
          <a:p>
            <a:pPr eaLnBrk="1" hangingPunct="1"/>
            <a:r>
              <a:rPr lang="fr-CA" smtClean="0"/>
              <a:t>Perspectives futures (suite)</a:t>
            </a:r>
          </a:p>
        </p:txBody>
      </p:sp>
      <p:sp>
        <p:nvSpPr>
          <p:cNvPr id="3" name="Espace réservé du numéro de diapositive 2"/>
          <p:cNvSpPr>
            <a:spLocks noGrp="1"/>
          </p:cNvSpPr>
          <p:nvPr>
            <p:ph type="sldNum" sz="quarter" idx="12"/>
          </p:nvPr>
        </p:nvSpPr>
        <p:spPr/>
        <p:txBody>
          <a:bodyPr/>
          <a:lstStyle/>
          <a:p>
            <a:pPr>
              <a:defRPr/>
            </a:pPr>
            <a:fld id="{D084260A-40F5-41E0-B979-856C8B4DF88F}" type="slidenum">
              <a:rPr lang="fr-BE"/>
              <a:pPr>
                <a:defRPr/>
              </a:pPr>
              <a:t>12</a:t>
            </a:fld>
            <a:endParaRPr lang="fr-BE" dirty="0"/>
          </a:p>
        </p:txBody>
      </p:sp>
      <p:sp>
        <p:nvSpPr>
          <p:cNvPr id="4" name="Espace réservé du contenu 3"/>
          <p:cNvSpPr>
            <a:spLocks noGrp="1"/>
          </p:cNvSpPr>
          <p:nvPr>
            <p:ph sz="quarter" idx="1"/>
          </p:nvPr>
        </p:nvSpPr>
        <p:spPr/>
        <p:txBody>
          <a:bodyPr>
            <a:normAutofit lnSpcReduction="10000"/>
          </a:bodyPr>
          <a:lstStyle/>
          <a:p>
            <a:pPr marL="274320" indent="-274320" eaLnBrk="1" fontAlgn="auto" hangingPunct="1">
              <a:spcBef>
                <a:spcPts val="580"/>
              </a:spcBef>
              <a:spcAft>
                <a:spcPts val="0"/>
              </a:spcAft>
              <a:buFont typeface="Wingdings 2"/>
              <a:buChar char=""/>
              <a:defRPr/>
            </a:pPr>
            <a:r>
              <a:rPr lang="fr-CA" dirty="0" smtClean="0"/>
              <a:t>Thème : </a:t>
            </a:r>
            <a:r>
              <a:rPr lang="fr-CA" i="1" dirty="0" smtClean="0"/>
              <a:t>les dispositifs et les pratiques de soutien à l’insertion professionnelle</a:t>
            </a:r>
            <a:r>
              <a:rPr lang="fr-CA" dirty="0" smtClean="0"/>
              <a:t>  : </a:t>
            </a:r>
          </a:p>
          <a:p>
            <a:pPr marL="274320" indent="-274320" eaLnBrk="1" fontAlgn="auto" hangingPunct="1">
              <a:spcBef>
                <a:spcPts val="580"/>
              </a:spcBef>
              <a:spcAft>
                <a:spcPts val="0"/>
              </a:spcAft>
              <a:buFont typeface="Wingdings 2"/>
              <a:buNone/>
              <a:defRPr/>
            </a:pPr>
            <a:endParaRPr lang="fr-CA" b="1" i="1" dirty="0" smtClean="0"/>
          </a:p>
          <a:p>
            <a:pPr marL="274320" indent="-274320" eaLnBrk="1" fontAlgn="auto" hangingPunct="1">
              <a:spcBef>
                <a:spcPts val="580"/>
              </a:spcBef>
              <a:spcAft>
                <a:spcPts val="0"/>
              </a:spcAft>
              <a:buFont typeface="Wingdings 2"/>
              <a:buChar char=""/>
              <a:defRPr/>
            </a:pPr>
            <a:r>
              <a:rPr lang="fr-CA" dirty="0" smtClean="0"/>
              <a:t>Quels sont les dispositifs et les pratiques existants pour soutenir l’insertion professionnelle des enseignants ?</a:t>
            </a:r>
          </a:p>
          <a:p>
            <a:pPr marL="274320" indent="-274320" eaLnBrk="1" fontAlgn="auto" hangingPunct="1">
              <a:spcBef>
                <a:spcPts val="580"/>
              </a:spcBef>
              <a:spcAft>
                <a:spcPts val="0"/>
              </a:spcAft>
              <a:buFont typeface="Wingdings 2"/>
              <a:buChar char=""/>
              <a:defRPr/>
            </a:pPr>
            <a:r>
              <a:rPr lang="fr-CA" dirty="0" smtClean="0"/>
              <a:t>Quelles sont les logiques à l’œuvre dans les organisations scolaires dans le choix des dispositifs et des pratiques de soutien ?</a:t>
            </a:r>
          </a:p>
          <a:p>
            <a:pPr marL="274320" indent="-274320" eaLnBrk="1" fontAlgn="auto" hangingPunct="1">
              <a:spcBef>
                <a:spcPts val="580"/>
              </a:spcBef>
              <a:spcAft>
                <a:spcPts val="0"/>
              </a:spcAft>
              <a:buFont typeface="Wingdings 2"/>
              <a:buChar char=""/>
              <a:defRPr/>
            </a:pPr>
            <a:r>
              <a:rPr lang="fr-CA" dirty="0" smtClean="0"/>
              <a:t>Quels sont les impacts de ces dispositifs et de ces pratiques notamment au chapitre de la rétention des débutants dans la carrière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re 1"/>
          <p:cNvSpPr>
            <a:spLocks noGrp="1"/>
          </p:cNvSpPr>
          <p:nvPr>
            <p:ph type="title"/>
          </p:nvPr>
        </p:nvSpPr>
        <p:spPr>
          <a:xfrm>
            <a:off x="914400" y="274638"/>
            <a:ext cx="7772400" cy="561975"/>
          </a:xfrm>
        </p:spPr>
        <p:txBody>
          <a:bodyPr/>
          <a:lstStyle/>
          <a:p>
            <a:pPr eaLnBrk="1" hangingPunct="1"/>
            <a:r>
              <a:rPr lang="fr-CA" sz="3600" smtClean="0"/>
              <a:t>Perspectives futures (suite et fin)</a:t>
            </a:r>
          </a:p>
        </p:txBody>
      </p:sp>
      <p:sp>
        <p:nvSpPr>
          <p:cNvPr id="3" name="Espace réservé du numéro de diapositive 2"/>
          <p:cNvSpPr>
            <a:spLocks noGrp="1"/>
          </p:cNvSpPr>
          <p:nvPr>
            <p:ph type="sldNum" sz="quarter" idx="12"/>
          </p:nvPr>
        </p:nvSpPr>
        <p:spPr/>
        <p:txBody>
          <a:bodyPr/>
          <a:lstStyle/>
          <a:p>
            <a:pPr>
              <a:defRPr/>
            </a:pPr>
            <a:fld id="{4C47FDC8-8FFF-413B-926E-495A86C0B30E}" type="slidenum">
              <a:rPr lang="fr-BE"/>
              <a:pPr>
                <a:defRPr/>
              </a:pPr>
              <a:t>13</a:t>
            </a:fld>
            <a:endParaRPr lang="fr-BE" dirty="0"/>
          </a:p>
        </p:txBody>
      </p:sp>
      <p:sp>
        <p:nvSpPr>
          <p:cNvPr id="28675" name="Espace réservé du contenu 3"/>
          <p:cNvSpPr>
            <a:spLocks noGrp="1"/>
          </p:cNvSpPr>
          <p:nvPr>
            <p:ph sz="quarter" idx="1"/>
          </p:nvPr>
        </p:nvSpPr>
        <p:spPr>
          <a:xfrm>
            <a:off x="900113" y="836613"/>
            <a:ext cx="7772400" cy="4572000"/>
          </a:xfrm>
        </p:spPr>
        <p:txBody>
          <a:bodyPr/>
          <a:lstStyle/>
          <a:p>
            <a:pPr eaLnBrk="1" hangingPunct="1"/>
            <a:r>
              <a:rPr lang="fr-CA" smtClean="0"/>
              <a:t>Thème : </a:t>
            </a:r>
            <a:r>
              <a:rPr lang="fr-CA" i="1" smtClean="0"/>
              <a:t>la nature du processus d’insertion professionnelle :</a:t>
            </a:r>
            <a:endParaRPr lang="fr-CA" smtClean="0"/>
          </a:p>
          <a:p>
            <a:pPr eaLnBrk="1" hangingPunct="1"/>
            <a:r>
              <a:rPr lang="fr-CA" smtClean="0"/>
              <a:t>1- Quels sont les facteurs déterminants de l’insertion professionnelle en enseignement notamment au regard de sa dimension temporelle?</a:t>
            </a:r>
          </a:p>
          <a:p>
            <a:pPr eaLnBrk="1" hangingPunct="1"/>
            <a:r>
              <a:rPr lang="fr-CA" smtClean="0"/>
              <a:t>2- Qu’est-ce qui caractérise l’insertion en tant que processus : a) de socialisation professionnelle, b) de construction identitaire, c) d’apprentissage du métier?</a:t>
            </a:r>
          </a:p>
          <a:p>
            <a:pPr eaLnBrk="1" hangingPunct="1"/>
            <a:r>
              <a:rPr lang="fr-CA" smtClean="0"/>
              <a:t>3- En l’insertion professionnelle en enseignement, comment s’articulent les trois processus précédents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re 1"/>
          <p:cNvSpPr>
            <a:spLocks noGrp="1"/>
          </p:cNvSpPr>
          <p:nvPr>
            <p:ph type="title"/>
          </p:nvPr>
        </p:nvSpPr>
        <p:spPr/>
        <p:txBody>
          <a:bodyPr/>
          <a:lstStyle/>
          <a:p>
            <a:pPr eaLnBrk="1" hangingPunct="1"/>
            <a:r>
              <a:rPr lang="en-CA" smtClean="0"/>
              <a:t>Activités envisagées au CRIFPE</a:t>
            </a:r>
            <a:endParaRPr lang="fr-CA" smtClean="0"/>
          </a:p>
        </p:txBody>
      </p:sp>
      <p:sp>
        <p:nvSpPr>
          <p:cNvPr id="3" name="Espace réservé du numéro de diapositive 2"/>
          <p:cNvSpPr>
            <a:spLocks noGrp="1"/>
          </p:cNvSpPr>
          <p:nvPr>
            <p:ph type="sldNum" sz="quarter" idx="12"/>
          </p:nvPr>
        </p:nvSpPr>
        <p:spPr/>
        <p:txBody>
          <a:bodyPr/>
          <a:lstStyle/>
          <a:p>
            <a:pPr>
              <a:defRPr/>
            </a:pPr>
            <a:fld id="{F4AB1682-6B06-47C6-B080-F6197B452623}" type="slidenum">
              <a:rPr lang="fr-BE"/>
              <a:pPr>
                <a:defRPr/>
              </a:pPr>
              <a:t>14</a:t>
            </a:fld>
            <a:endParaRPr lang="fr-BE" dirty="0"/>
          </a:p>
        </p:txBody>
      </p:sp>
      <p:sp>
        <p:nvSpPr>
          <p:cNvPr id="4" name="Espace réservé du contenu 3"/>
          <p:cNvSpPr>
            <a:spLocks noGrp="1"/>
          </p:cNvSpPr>
          <p:nvPr>
            <p:ph sz="quarter" idx="1"/>
          </p:nvPr>
        </p:nvSpPr>
        <p:spPr/>
        <p:txBody>
          <a:bodyPr>
            <a:normAutofit/>
          </a:bodyPr>
          <a:lstStyle/>
          <a:p>
            <a:pPr eaLnBrk="1" hangingPunct="1">
              <a:lnSpc>
                <a:spcPct val="90000"/>
              </a:lnSpc>
            </a:pPr>
            <a:r>
              <a:rPr lang="fr-CA" sz="2400" smtClean="0"/>
              <a:t>Déjà à l’agenda du centre :</a:t>
            </a:r>
          </a:p>
          <a:p>
            <a:pPr lvl="1" eaLnBrk="1" hangingPunct="1">
              <a:lnSpc>
                <a:spcPct val="90000"/>
              </a:lnSpc>
            </a:pPr>
            <a:r>
              <a:rPr lang="fr-CA" sz="2200" smtClean="0"/>
              <a:t>Un ouvrage collectif issu du colloque du CNIPE sous la direction de Lacourse, Martineau, Lamoureux, Nault.</a:t>
            </a:r>
          </a:p>
          <a:p>
            <a:pPr lvl="1" eaLnBrk="1" hangingPunct="1">
              <a:lnSpc>
                <a:spcPct val="90000"/>
              </a:lnSpc>
            </a:pPr>
            <a:r>
              <a:rPr lang="fr-CA" sz="2200" smtClean="0"/>
              <a:t>Projet Mukamurera – Martineau (financé par le CRSH 09-12) sur les dispositifs et pratiques d’insertion.</a:t>
            </a:r>
          </a:p>
          <a:p>
            <a:pPr lvl="1" eaLnBrk="1" hangingPunct="1">
              <a:lnSpc>
                <a:spcPct val="90000"/>
              </a:lnSpc>
            </a:pPr>
            <a:r>
              <a:rPr lang="fr-CA" sz="2200" smtClean="0"/>
              <a:t>Maintien de la chronique insertion dans le bulletin et son ouverture aux autres chercheurs du CRIFPE.</a:t>
            </a:r>
          </a:p>
          <a:p>
            <a:pPr lvl="1" eaLnBrk="1" hangingPunct="1">
              <a:lnSpc>
                <a:spcPct val="90000"/>
              </a:lnSpc>
            </a:pPr>
            <a:r>
              <a:rPr lang="fr-CA" sz="2200" smtClean="0"/>
              <a:t>Maintien des activités du LADIPE de l’UQTR.</a:t>
            </a:r>
          </a:p>
          <a:p>
            <a:pPr lvl="1" eaLnBrk="1" hangingPunct="1">
              <a:lnSpc>
                <a:spcPct val="90000"/>
              </a:lnSpc>
            </a:pPr>
            <a:r>
              <a:rPr lang="fr-CA" sz="2200" smtClean="0"/>
              <a:t>Demande de subvention CRSH Martineau-Mukamurera-Portelance à déposer à l’automne 2009.</a:t>
            </a:r>
          </a:p>
          <a:p>
            <a:pPr lvl="1" eaLnBrk="1" hangingPunct="1">
              <a:lnSpc>
                <a:spcPct val="90000"/>
              </a:lnSpc>
            </a:pPr>
            <a:r>
              <a:rPr lang="fr-CA" sz="2200" smtClean="0"/>
              <a:t>Un numéro thématique de la revue professionnelle «enseigner au primaire».</a:t>
            </a:r>
          </a:p>
          <a:p>
            <a:pPr lvl="1" eaLnBrk="1" hangingPunct="1">
              <a:lnSpc>
                <a:spcPct val="90000"/>
              </a:lnSpc>
            </a:pPr>
            <a:r>
              <a:rPr lang="fr-CA" sz="2200" smtClean="0"/>
              <a:t>Maintien du partenariat LADIPE / CNIPE.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re 1"/>
          <p:cNvSpPr>
            <a:spLocks noGrp="1"/>
          </p:cNvSpPr>
          <p:nvPr>
            <p:ph type="title"/>
          </p:nvPr>
        </p:nvSpPr>
        <p:spPr/>
        <p:txBody>
          <a:bodyPr/>
          <a:lstStyle/>
          <a:p>
            <a:pPr eaLnBrk="1" hangingPunct="1"/>
            <a:r>
              <a:rPr lang="fr-CA" smtClean="0"/>
              <a:t>Activités envisagées</a:t>
            </a:r>
          </a:p>
        </p:txBody>
      </p:sp>
      <p:sp>
        <p:nvSpPr>
          <p:cNvPr id="3" name="Espace réservé du numéro de diapositive 2"/>
          <p:cNvSpPr>
            <a:spLocks noGrp="1"/>
          </p:cNvSpPr>
          <p:nvPr>
            <p:ph type="sldNum" sz="quarter" idx="12"/>
          </p:nvPr>
        </p:nvSpPr>
        <p:spPr/>
        <p:txBody>
          <a:bodyPr/>
          <a:lstStyle/>
          <a:p>
            <a:pPr>
              <a:defRPr/>
            </a:pPr>
            <a:fld id="{C7907C1C-F6E3-4FB9-AAD6-C1E4D0AD78B7}" type="slidenum">
              <a:rPr lang="fr-BE"/>
              <a:pPr>
                <a:defRPr/>
              </a:pPr>
              <a:t>15</a:t>
            </a:fld>
            <a:endParaRPr lang="fr-BE" dirty="0"/>
          </a:p>
        </p:txBody>
      </p:sp>
      <p:sp>
        <p:nvSpPr>
          <p:cNvPr id="30723" name="Espace réservé du contenu 3"/>
          <p:cNvSpPr>
            <a:spLocks noGrp="1"/>
          </p:cNvSpPr>
          <p:nvPr>
            <p:ph sz="quarter" idx="1"/>
          </p:nvPr>
        </p:nvSpPr>
        <p:spPr/>
        <p:txBody>
          <a:bodyPr/>
          <a:lstStyle/>
          <a:p>
            <a:pPr eaLnBrk="1" hangingPunct="1"/>
            <a:r>
              <a:rPr lang="fr-CA" smtClean="0"/>
              <a:t>À penser :</a:t>
            </a:r>
          </a:p>
          <a:p>
            <a:pPr eaLnBrk="1" hangingPunct="1">
              <a:buFont typeface="Wingdings 2" pitchFamily="18" charset="2"/>
              <a:buNone/>
            </a:pPr>
            <a:endParaRPr lang="fr-CA" smtClean="0"/>
          </a:p>
          <a:p>
            <a:pPr lvl="1" eaLnBrk="1" hangingPunct="1"/>
            <a:r>
              <a:rPr lang="fr-CA" smtClean="0"/>
              <a:t>Des conférences et séminaires du LADIPE.</a:t>
            </a:r>
          </a:p>
          <a:p>
            <a:pPr lvl="1" eaLnBrk="1" hangingPunct="1"/>
            <a:r>
              <a:rPr lang="fr-CA" smtClean="0"/>
              <a:t>Un numéro thématique dans une Revue avec Comité de lecture (RAC).</a:t>
            </a:r>
          </a:p>
          <a:p>
            <a:pPr lvl="1" eaLnBrk="1" hangingPunct="1"/>
            <a:r>
              <a:rPr lang="fr-CA" smtClean="0"/>
              <a:t>Un colloque sur l’insertion professionnelle à l’ACFAS 2010.</a:t>
            </a:r>
          </a:p>
          <a:p>
            <a:pPr lvl="1" eaLnBrk="1" hangingPunct="1"/>
            <a:r>
              <a:rPr lang="fr-CA" smtClean="0"/>
              <a:t>Partenariat avec des institutions étrangères en recherche.</a:t>
            </a:r>
          </a:p>
          <a:p>
            <a:pPr lvl="1" eaLnBrk="1" hangingPunct="1"/>
            <a:endParaRPr lang="fr-CA" smtClean="0"/>
          </a:p>
          <a:p>
            <a:pPr lvl="1" eaLnBrk="1" hangingPunct="1"/>
            <a:endParaRPr lang="fr-CA"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re 1"/>
          <p:cNvSpPr>
            <a:spLocks noGrp="1"/>
          </p:cNvSpPr>
          <p:nvPr>
            <p:ph type="title"/>
          </p:nvPr>
        </p:nvSpPr>
        <p:spPr/>
        <p:txBody>
          <a:bodyPr/>
          <a:lstStyle/>
          <a:p>
            <a:pPr eaLnBrk="1" hangingPunct="1"/>
            <a:r>
              <a:rPr lang="en-CA" smtClean="0"/>
              <a:t>Plan de l’exposé</a:t>
            </a:r>
            <a:endParaRPr lang="fr-CA" smtClean="0"/>
          </a:p>
        </p:txBody>
      </p:sp>
      <p:sp>
        <p:nvSpPr>
          <p:cNvPr id="3" name="Espace réservé du numéro de diapositive 2"/>
          <p:cNvSpPr>
            <a:spLocks noGrp="1"/>
          </p:cNvSpPr>
          <p:nvPr>
            <p:ph type="sldNum" sz="quarter" idx="12"/>
          </p:nvPr>
        </p:nvSpPr>
        <p:spPr/>
        <p:txBody>
          <a:bodyPr/>
          <a:lstStyle/>
          <a:p>
            <a:pPr>
              <a:defRPr/>
            </a:pPr>
            <a:fld id="{043CF5D5-83F2-42C0-B26C-191FC50310FD}" type="slidenum">
              <a:rPr lang="fr-BE"/>
              <a:pPr>
                <a:defRPr/>
              </a:pPr>
              <a:t>2</a:t>
            </a:fld>
            <a:endParaRPr lang="fr-BE" dirty="0"/>
          </a:p>
        </p:txBody>
      </p:sp>
      <p:sp>
        <p:nvSpPr>
          <p:cNvPr id="17411" name="Espace réservé du contenu 3"/>
          <p:cNvSpPr>
            <a:spLocks noGrp="1"/>
          </p:cNvSpPr>
          <p:nvPr>
            <p:ph sz="quarter" idx="1"/>
          </p:nvPr>
        </p:nvSpPr>
        <p:spPr/>
        <p:txBody>
          <a:bodyPr/>
          <a:lstStyle/>
          <a:p>
            <a:pPr eaLnBrk="1" hangingPunct="1"/>
            <a:endParaRPr lang="en-CA" smtClean="0"/>
          </a:p>
          <a:p>
            <a:pPr eaLnBrk="1" hangingPunct="1"/>
            <a:endParaRPr lang="en-CA" smtClean="0"/>
          </a:p>
          <a:p>
            <a:pPr eaLnBrk="1" hangingPunct="1"/>
            <a:r>
              <a:rPr lang="fr-CA" smtClean="0"/>
              <a:t>Ancrage historique de l’insertion professionnelle</a:t>
            </a:r>
          </a:p>
          <a:p>
            <a:pPr eaLnBrk="1" hangingPunct="1"/>
            <a:r>
              <a:rPr lang="fr-CA" smtClean="0"/>
              <a:t>Pertinence sociale</a:t>
            </a:r>
          </a:p>
          <a:p>
            <a:pPr eaLnBrk="1" hangingPunct="1"/>
            <a:r>
              <a:rPr lang="fr-CA" smtClean="0"/>
              <a:t>Pertinence scientifique</a:t>
            </a:r>
          </a:p>
          <a:p>
            <a:pPr eaLnBrk="1" hangingPunct="1"/>
            <a:r>
              <a:rPr lang="fr-CA" smtClean="0"/>
              <a:t>Perspectives futures</a:t>
            </a:r>
          </a:p>
          <a:p>
            <a:pPr eaLnBrk="1" hangingPunct="1"/>
            <a:r>
              <a:rPr lang="fr-CA" smtClean="0"/>
              <a:t>Activités envisagées pour l’axe insertion du CRIFPE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p:txBody>
          <a:bodyPr/>
          <a:lstStyle/>
          <a:p>
            <a:pPr eaLnBrk="1" hangingPunct="1"/>
            <a:r>
              <a:rPr lang="en-CA" smtClean="0"/>
              <a:t>Ancrage historique</a:t>
            </a:r>
            <a:endParaRPr lang="fr-CA" smtClean="0"/>
          </a:p>
        </p:txBody>
      </p:sp>
      <p:sp>
        <p:nvSpPr>
          <p:cNvPr id="3" name="Espace réservé du numéro de diapositive 2"/>
          <p:cNvSpPr>
            <a:spLocks noGrp="1"/>
          </p:cNvSpPr>
          <p:nvPr>
            <p:ph type="sldNum" sz="quarter" idx="12"/>
          </p:nvPr>
        </p:nvSpPr>
        <p:spPr/>
        <p:txBody>
          <a:bodyPr/>
          <a:lstStyle/>
          <a:p>
            <a:pPr>
              <a:defRPr/>
            </a:pPr>
            <a:fld id="{AFC79F3E-4AF6-48D7-91BD-31D708499231}" type="slidenum">
              <a:rPr lang="fr-BE"/>
              <a:pPr>
                <a:defRPr/>
              </a:pPr>
              <a:t>3</a:t>
            </a:fld>
            <a:endParaRPr lang="fr-BE" dirty="0"/>
          </a:p>
        </p:txBody>
      </p:sp>
      <p:sp>
        <p:nvSpPr>
          <p:cNvPr id="4" name="Espace réservé du contenu 3"/>
          <p:cNvSpPr>
            <a:spLocks noGrp="1"/>
          </p:cNvSpPr>
          <p:nvPr>
            <p:ph sz="quarter" idx="1"/>
          </p:nvPr>
        </p:nvSpPr>
        <p:spPr/>
        <p:txBody>
          <a:bodyPr>
            <a:normAutofit/>
          </a:bodyPr>
          <a:lstStyle/>
          <a:p>
            <a:pPr eaLnBrk="1" hangingPunct="1">
              <a:lnSpc>
                <a:spcPct val="90000"/>
              </a:lnSpc>
            </a:pPr>
            <a:r>
              <a:rPr lang="fr-CA" sz="2400" smtClean="0"/>
              <a:t>Des années de «vaches grasses» aux années de «vaches maigres»: la précarité de l’emploi en enseignement au Québec.</a:t>
            </a:r>
          </a:p>
          <a:p>
            <a:pPr eaLnBrk="1" hangingPunct="1">
              <a:lnSpc>
                <a:spcPct val="90000"/>
              </a:lnSpc>
            </a:pPr>
            <a:r>
              <a:rPr lang="fr-CA" sz="2400" smtClean="0"/>
              <a:t>Des recherches assez peu nombreuses durant les décennies ’70 et ’80.</a:t>
            </a:r>
          </a:p>
          <a:p>
            <a:pPr eaLnBrk="1" hangingPunct="1">
              <a:lnSpc>
                <a:spcPct val="90000"/>
              </a:lnSpc>
            </a:pPr>
            <a:r>
              <a:rPr lang="fr-CA" sz="2400" smtClean="0"/>
              <a:t>Abandon de la période de probation dans les années ‘90.</a:t>
            </a:r>
          </a:p>
          <a:p>
            <a:pPr eaLnBrk="1" hangingPunct="1">
              <a:lnSpc>
                <a:spcPct val="90000"/>
              </a:lnSpc>
            </a:pPr>
            <a:r>
              <a:rPr lang="fr-CA" sz="2400" smtClean="0"/>
              <a:t>Une situation de l’emploi variable selon les secteurs, les régions, les spécialités.</a:t>
            </a:r>
          </a:p>
          <a:p>
            <a:pPr eaLnBrk="1" hangingPunct="1">
              <a:lnSpc>
                <a:spcPct val="90000"/>
              </a:lnSpc>
            </a:pPr>
            <a:r>
              <a:rPr lang="fr-CA" sz="2400" smtClean="0"/>
              <a:t>Un milieu scolaire qui tarde à «faire quelque chose».</a:t>
            </a:r>
          </a:p>
          <a:p>
            <a:pPr eaLnBrk="1" hangingPunct="1">
              <a:lnSpc>
                <a:spcPct val="90000"/>
              </a:lnSpc>
            </a:pPr>
            <a:r>
              <a:rPr lang="fr-CA" sz="2400" smtClean="0"/>
              <a:t>Un document qui fait date : «Offrir la profession en héritage» du COFPE (2002).</a:t>
            </a:r>
          </a:p>
          <a:p>
            <a:pPr eaLnBrk="1" hangingPunct="1">
              <a:lnSpc>
                <a:spcPct val="90000"/>
              </a:lnSpc>
            </a:pPr>
            <a:r>
              <a:rPr lang="fr-CA" sz="2400" smtClean="0"/>
              <a:t>Une initiative importante : Carrefour national de l’insertion professionnelle en enseignement (CNIPE).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re 1"/>
          <p:cNvSpPr>
            <a:spLocks noGrp="1"/>
          </p:cNvSpPr>
          <p:nvPr>
            <p:ph type="title"/>
          </p:nvPr>
        </p:nvSpPr>
        <p:spPr/>
        <p:txBody>
          <a:bodyPr/>
          <a:lstStyle/>
          <a:p>
            <a:pPr eaLnBrk="1" hangingPunct="1"/>
            <a:r>
              <a:rPr lang="en-CA" smtClean="0"/>
              <a:t>Pertinence sociale</a:t>
            </a:r>
            <a:endParaRPr lang="fr-CA" smtClean="0"/>
          </a:p>
        </p:txBody>
      </p:sp>
      <p:sp>
        <p:nvSpPr>
          <p:cNvPr id="3" name="Espace réservé du numéro de diapositive 2"/>
          <p:cNvSpPr>
            <a:spLocks noGrp="1"/>
          </p:cNvSpPr>
          <p:nvPr>
            <p:ph type="sldNum" sz="quarter" idx="12"/>
          </p:nvPr>
        </p:nvSpPr>
        <p:spPr/>
        <p:txBody>
          <a:bodyPr/>
          <a:lstStyle/>
          <a:p>
            <a:pPr>
              <a:defRPr/>
            </a:pPr>
            <a:fld id="{AF265131-69DE-4215-9B19-B345B3F2C39A}" type="slidenum">
              <a:rPr lang="fr-BE"/>
              <a:pPr>
                <a:defRPr/>
              </a:pPr>
              <a:t>4</a:t>
            </a:fld>
            <a:endParaRPr lang="fr-BE" dirty="0"/>
          </a:p>
        </p:txBody>
      </p:sp>
      <p:sp>
        <p:nvSpPr>
          <p:cNvPr id="19459" name="Espace réservé du contenu 3"/>
          <p:cNvSpPr>
            <a:spLocks noGrp="1"/>
          </p:cNvSpPr>
          <p:nvPr>
            <p:ph sz="quarter" idx="1"/>
          </p:nvPr>
        </p:nvSpPr>
        <p:spPr/>
        <p:txBody>
          <a:bodyPr/>
          <a:lstStyle/>
          <a:p>
            <a:pPr eaLnBrk="1" hangingPunct="1"/>
            <a:endParaRPr lang="fr-CA" smtClean="0"/>
          </a:p>
          <a:p>
            <a:pPr eaLnBrk="1" hangingPunct="1"/>
            <a:r>
              <a:rPr lang="fr-CA" smtClean="0"/>
              <a:t>Une profession dont l’insertion est notoirement problématique.</a:t>
            </a:r>
          </a:p>
          <a:p>
            <a:pPr eaLnBrk="1" hangingPunct="1"/>
            <a:r>
              <a:rPr lang="fr-CA" smtClean="0"/>
              <a:t>Une profession qui vit des pénuries sectorielles.</a:t>
            </a:r>
          </a:p>
          <a:p>
            <a:pPr eaLnBrk="1" hangingPunct="1"/>
            <a:r>
              <a:rPr lang="fr-CA" smtClean="0"/>
              <a:t>Une profession qui présente un fort taux d’abandon dans les premières années d’exercice.</a:t>
            </a:r>
          </a:p>
          <a:p>
            <a:pPr eaLnBrk="1" hangingPunct="1"/>
            <a:r>
              <a:rPr lang="fr-CA" smtClean="0"/>
              <a:t>Une profession sur laquelle on met de plus en plus de pression.</a:t>
            </a:r>
          </a:p>
          <a:p>
            <a:pPr eaLnBrk="1" hangingPunct="1"/>
            <a:r>
              <a:rPr lang="fr-CA" smtClean="0"/>
              <a:t>Actuellement, se fait jour un certain consensus sur la nécessité d’agir.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p:cNvSpPr>
            <a:spLocks noGrp="1"/>
          </p:cNvSpPr>
          <p:nvPr>
            <p:ph type="title"/>
          </p:nvPr>
        </p:nvSpPr>
        <p:spPr>
          <a:xfrm>
            <a:off x="900113" y="404813"/>
            <a:ext cx="7772400" cy="738187"/>
          </a:xfrm>
        </p:spPr>
        <p:txBody>
          <a:bodyPr/>
          <a:lstStyle/>
          <a:p>
            <a:pPr eaLnBrk="1" hangingPunct="1"/>
            <a:r>
              <a:rPr lang="en-CA" sz="3600" smtClean="0"/>
              <a:t>Pertinence scientifique</a:t>
            </a:r>
            <a:endParaRPr lang="fr-CA" sz="3600" smtClean="0"/>
          </a:p>
        </p:txBody>
      </p:sp>
      <p:sp>
        <p:nvSpPr>
          <p:cNvPr id="3" name="Espace réservé du numéro de diapositive 2"/>
          <p:cNvSpPr>
            <a:spLocks noGrp="1"/>
          </p:cNvSpPr>
          <p:nvPr>
            <p:ph type="sldNum" sz="quarter" idx="12"/>
          </p:nvPr>
        </p:nvSpPr>
        <p:spPr/>
        <p:txBody>
          <a:bodyPr/>
          <a:lstStyle/>
          <a:p>
            <a:pPr>
              <a:defRPr/>
            </a:pPr>
            <a:fld id="{27F105C3-E45E-4328-85A6-8BBBDEE7480D}" type="slidenum">
              <a:rPr lang="fr-BE"/>
              <a:pPr>
                <a:defRPr/>
              </a:pPr>
              <a:t>5</a:t>
            </a:fld>
            <a:endParaRPr lang="fr-BE" dirty="0"/>
          </a:p>
        </p:txBody>
      </p:sp>
      <p:sp>
        <p:nvSpPr>
          <p:cNvPr id="4" name="Espace réservé du contenu 3"/>
          <p:cNvSpPr>
            <a:spLocks noGrp="1"/>
          </p:cNvSpPr>
          <p:nvPr>
            <p:ph sz="quarter" idx="1"/>
          </p:nvPr>
        </p:nvSpPr>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fr-CA" dirty="0" smtClean="0"/>
              <a:t>Au Québec, le dispositif de formation à l’enseignement (issu de la réforme amorcée en 1992 et reprise en 2001) stipule que l’acte d’enseigner est un acte professionnel qui exige des compétences multiples et complexes (MEQ, 2001). Celles-ci ne peuvent être développées pleinement qu’à l’intérieur d’un dispositif structuré en trois volets : </a:t>
            </a:r>
            <a:r>
              <a:rPr lang="fr-CA" i="1" dirty="0" smtClean="0"/>
              <a:t>formation initiale, insertion professionnelle, formation continue</a:t>
            </a:r>
            <a:r>
              <a:rPr lang="fr-CA" dirty="0" smtClean="0"/>
              <a:t>. </a:t>
            </a:r>
          </a:p>
          <a:p>
            <a:pPr marL="274320" indent="-274320" eaLnBrk="1" fontAlgn="auto" hangingPunct="1">
              <a:spcBef>
                <a:spcPts val="580"/>
              </a:spcBef>
              <a:spcAft>
                <a:spcPts val="0"/>
              </a:spcAft>
              <a:buFont typeface="Wingdings 2"/>
              <a:buChar char=""/>
              <a:defRPr/>
            </a:pPr>
            <a:r>
              <a:rPr lang="fr-CA" dirty="0" smtClean="0"/>
              <a:t>En 2002, le COFPE a formulé un ensemble de recommandations au ministre de l’Éducation concernant l’insertion professionnelle des enseignants. Deux de ces recommandations portent directement sur «l’accompagnement en début de carrière» (recommandation 9) et sur «le partenariat entre les organismes scolaires et les universités» (recommandation 12).</a:t>
            </a:r>
          </a:p>
          <a:p>
            <a:pPr marL="274320" indent="-274320" eaLnBrk="1" fontAlgn="auto" hangingPunct="1">
              <a:spcBef>
                <a:spcPts val="580"/>
              </a:spcBef>
              <a:spcAft>
                <a:spcPts val="0"/>
              </a:spcAft>
              <a:buFont typeface="Wingdings 2"/>
              <a:buChar char=""/>
              <a:defRPr/>
            </a:pPr>
            <a:endParaRPr lang="fr-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re 1"/>
          <p:cNvSpPr>
            <a:spLocks noGrp="1"/>
          </p:cNvSpPr>
          <p:nvPr>
            <p:ph type="title"/>
          </p:nvPr>
        </p:nvSpPr>
        <p:spPr/>
        <p:txBody>
          <a:bodyPr/>
          <a:lstStyle/>
          <a:p>
            <a:pPr eaLnBrk="1" hangingPunct="1"/>
            <a:r>
              <a:rPr lang="fr-CA" smtClean="0"/>
              <a:t>Perspective scientifique (suite)</a:t>
            </a:r>
          </a:p>
        </p:txBody>
      </p:sp>
      <p:sp>
        <p:nvSpPr>
          <p:cNvPr id="3" name="Espace réservé du numéro de diapositive 2"/>
          <p:cNvSpPr>
            <a:spLocks noGrp="1"/>
          </p:cNvSpPr>
          <p:nvPr>
            <p:ph type="sldNum" sz="quarter" idx="12"/>
          </p:nvPr>
        </p:nvSpPr>
        <p:spPr/>
        <p:txBody>
          <a:bodyPr/>
          <a:lstStyle/>
          <a:p>
            <a:pPr>
              <a:defRPr/>
            </a:pPr>
            <a:fld id="{7F24C856-304E-4021-9722-3F2EE24D1FB8}" type="slidenum">
              <a:rPr lang="fr-BE"/>
              <a:pPr>
                <a:defRPr/>
              </a:pPr>
              <a:t>6</a:t>
            </a:fld>
            <a:endParaRPr lang="fr-BE" dirty="0"/>
          </a:p>
        </p:txBody>
      </p:sp>
      <p:sp>
        <p:nvSpPr>
          <p:cNvPr id="21507" name="Espace réservé du contenu 3"/>
          <p:cNvSpPr>
            <a:spLocks noGrp="1"/>
          </p:cNvSpPr>
          <p:nvPr>
            <p:ph sz="quarter" idx="1"/>
          </p:nvPr>
        </p:nvSpPr>
        <p:spPr/>
        <p:txBody>
          <a:bodyPr/>
          <a:lstStyle/>
          <a:p>
            <a:pPr eaLnBrk="1" hangingPunct="1"/>
            <a:r>
              <a:rPr lang="fr-CA" smtClean="0"/>
              <a:t>L’insertion professionnelle est un processus dynamique et non linéaire qui se déroule durant les + ou – les cinq premières années de travail. Elle implique la mise en place de plusieurs sous-processus :</a:t>
            </a:r>
          </a:p>
          <a:p>
            <a:pPr lvl="2" eaLnBrk="1" hangingPunct="1"/>
            <a:r>
              <a:rPr lang="fr-CA" smtClean="0"/>
              <a:t> a) la construction de nouveaux savoirs et compétences nécessaires à l’agir professionnel, en particulier pour faire face aux difficultés rencontrées auprès des élèves et pour coopérer efficacement avec les enseignants expérimentés;</a:t>
            </a:r>
          </a:p>
          <a:p>
            <a:pPr lvl="2" eaLnBrk="1" hangingPunct="1"/>
            <a:r>
              <a:rPr lang="fr-CA" smtClean="0"/>
              <a:t>b) le transfert des apprentissages faits en formation initiale;</a:t>
            </a:r>
          </a:p>
          <a:p>
            <a:pPr lvl="2" eaLnBrk="1" hangingPunct="1"/>
            <a:r>
              <a:rPr lang="fr-CA" smtClean="0"/>
              <a:t>c) la transformation de l’identité professionnelle.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re 1"/>
          <p:cNvSpPr>
            <a:spLocks noGrp="1"/>
          </p:cNvSpPr>
          <p:nvPr>
            <p:ph type="title"/>
          </p:nvPr>
        </p:nvSpPr>
        <p:spPr/>
        <p:txBody>
          <a:bodyPr/>
          <a:lstStyle/>
          <a:p>
            <a:pPr eaLnBrk="1" hangingPunct="1"/>
            <a:r>
              <a:rPr lang="fr-CA" smtClean="0"/>
              <a:t>Pertinence scientifique (suite)</a:t>
            </a:r>
          </a:p>
        </p:txBody>
      </p:sp>
      <p:sp>
        <p:nvSpPr>
          <p:cNvPr id="3" name="Espace réservé du numéro de diapositive 2"/>
          <p:cNvSpPr>
            <a:spLocks noGrp="1"/>
          </p:cNvSpPr>
          <p:nvPr>
            <p:ph type="sldNum" sz="quarter" idx="12"/>
          </p:nvPr>
        </p:nvSpPr>
        <p:spPr/>
        <p:txBody>
          <a:bodyPr/>
          <a:lstStyle/>
          <a:p>
            <a:pPr>
              <a:defRPr/>
            </a:pPr>
            <a:fld id="{D08036E8-AD71-4C7C-A960-04FA55DBF787}" type="slidenum">
              <a:rPr lang="fr-BE"/>
              <a:pPr>
                <a:defRPr/>
              </a:pPr>
              <a:t>7</a:t>
            </a:fld>
            <a:endParaRPr lang="fr-BE" dirty="0"/>
          </a:p>
        </p:txBody>
      </p:sp>
      <p:sp>
        <p:nvSpPr>
          <p:cNvPr id="4" name="Espace réservé du contenu 3"/>
          <p:cNvSpPr>
            <a:spLocks noGrp="1"/>
          </p:cNvSpPr>
          <p:nvPr>
            <p:ph sz="quarter" idx="1"/>
          </p:nvPr>
        </p:nvSpPr>
        <p:spPr/>
        <p:txBody>
          <a:bodyPr>
            <a:normAutofit fontScale="92500" lnSpcReduction="20000"/>
          </a:bodyPr>
          <a:lstStyle/>
          <a:p>
            <a:pPr marL="274320" indent="-274320" eaLnBrk="1" fontAlgn="auto" hangingPunct="1">
              <a:spcBef>
                <a:spcPts val="580"/>
              </a:spcBef>
              <a:spcAft>
                <a:spcPts val="0"/>
              </a:spcAft>
              <a:buFont typeface="Wingdings 2"/>
              <a:buChar char=""/>
              <a:defRPr/>
            </a:pPr>
            <a:r>
              <a:rPr lang="fr-CA" dirty="0" smtClean="0"/>
              <a:t>A) La motivation au travail et le désir de persévérer dans la carrière enseignante sont associés à la qualité de la relation avec les élèves. </a:t>
            </a:r>
          </a:p>
          <a:p>
            <a:pPr marL="274320" indent="-274320" eaLnBrk="1" fontAlgn="auto" hangingPunct="1">
              <a:spcBef>
                <a:spcPts val="580"/>
              </a:spcBef>
              <a:spcAft>
                <a:spcPts val="0"/>
              </a:spcAft>
              <a:buFont typeface="Wingdings 2"/>
              <a:buChar char=""/>
              <a:defRPr/>
            </a:pPr>
            <a:r>
              <a:rPr lang="fr-CA" dirty="0" smtClean="0"/>
              <a:t>B) La qualité de la relation avec les élèves dépend grandement du sentiment de compétence à leur enseigner. </a:t>
            </a:r>
          </a:p>
          <a:p>
            <a:pPr marL="274320" indent="-274320" eaLnBrk="1" fontAlgn="auto" hangingPunct="1">
              <a:spcBef>
                <a:spcPts val="580"/>
              </a:spcBef>
              <a:spcAft>
                <a:spcPts val="0"/>
              </a:spcAft>
              <a:buFont typeface="Wingdings 2"/>
              <a:buChar char=""/>
              <a:defRPr/>
            </a:pPr>
            <a:r>
              <a:rPr lang="fr-CA" dirty="0" smtClean="0"/>
              <a:t>C) Les enseignants en début de carrière éprouvent très souvent un sentiment d’incompétence pédagogique.</a:t>
            </a:r>
          </a:p>
          <a:p>
            <a:pPr marL="274320" indent="-274320" eaLnBrk="1" fontAlgn="auto" hangingPunct="1">
              <a:spcBef>
                <a:spcPts val="580"/>
              </a:spcBef>
              <a:spcAft>
                <a:spcPts val="0"/>
              </a:spcAft>
              <a:buFont typeface="Wingdings 2"/>
              <a:buChar char=""/>
              <a:defRPr/>
            </a:pPr>
            <a:r>
              <a:rPr lang="fr-CA" dirty="0" smtClean="0"/>
              <a:t> D) Ce sentiment est directement lié à leurs difficultés à intervenir efficacement auprès des élèves, difficultés qui s’expliquent en partie par le fait qu’on leur réserve souvent les groupes d’élèves en difficultés quand ce n’est pas qu’on leur demande d’enseigner dans des disciplines pour lesquelles ils n’ont pas reçu de formation spécifique</a:t>
            </a:r>
          </a:p>
          <a:p>
            <a:pPr marL="274320" indent="-274320" eaLnBrk="1" fontAlgn="auto" hangingPunct="1">
              <a:spcBef>
                <a:spcPts val="580"/>
              </a:spcBef>
              <a:spcAft>
                <a:spcPts val="0"/>
              </a:spcAft>
              <a:buFont typeface="Wingdings 2"/>
              <a:buChar char=""/>
              <a:defRPr/>
            </a:pPr>
            <a:endParaRPr lang="fr-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re 1"/>
          <p:cNvSpPr>
            <a:spLocks noGrp="1"/>
          </p:cNvSpPr>
          <p:nvPr>
            <p:ph type="title"/>
          </p:nvPr>
        </p:nvSpPr>
        <p:spPr/>
        <p:txBody>
          <a:bodyPr/>
          <a:lstStyle/>
          <a:p>
            <a:pPr eaLnBrk="1" hangingPunct="1"/>
            <a:r>
              <a:rPr lang="fr-CA" smtClean="0"/>
              <a:t>Perspective scientifique (suite)</a:t>
            </a:r>
          </a:p>
        </p:txBody>
      </p:sp>
      <p:sp>
        <p:nvSpPr>
          <p:cNvPr id="3" name="Espace réservé du numéro de diapositive 2"/>
          <p:cNvSpPr>
            <a:spLocks noGrp="1"/>
          </p:cNvSpPr>
          <p:nvPr>
            <p:ph type="sldNum" sz="quarter" idx="12"/>
          </p:nvPr>
        </p:nvSpPr>
        <p:spPr/>
        <p:txBody>
          <a:bodyPr/>
          <a:lstStyle/>
          <a:p>
            <a:pPr>
              <a:defRPr/>
            </a:pPr>
            <a:fld id="{64CCB972-A2D5-4D67-BFF3-72F422C2AE1E}" type="slidenum">
              <a:rPr lang="fr-BE"/>
              <a:pPr>
                <a:defRPr/>
              </a:pPr>
              <a:t>8</a:t>
            </a:fld>
            <a:endParaRPr lang="fr-BE" dirty="0"/>
          </a:p>
        </p:txBody>
      </p:sp>
      <p:sp>
        <p:nvSpPr>
          <p:cNvPr id="23555" name="Espace réservé du contenu 3"/>
          <p:cNvSpPr>
            <a:spLocks noGrp="1"/>
          </p:cNvSpPr>
          <p:nvPr>
            <p:ph sz="quarter" idx="1"/>
          </p:nvPr>
        </p:nvSpPr>
        <p:spPr/>
        <p:txBody>
          <a:bodyPr/>
          <a:lstStyle/>
          <a:p>
            <a:pPr eaLnBrk="1" hangingPunct="1"/>
            <a:r>
              <a:rPr lang="fr-CA" smtClean="0"/>
              <a:t>E) Ces difficultés proviennent de leur incapacité relative à transférer certains des apprentissages faits en formation initiale et à développer un répertoire de savoirs et de compétences adaptés au contexte de travail. </a:t>
            </a:r>
          </a:p>
          <a:p>
            <a:pPr eaLnBrk="1" hangingPunct="1"/>
            <a:r>
              <a:rPr lang="fr-CA" smtClean="0"/>
              <a:t>F) Ces difficultés sont aussi accentuées par le peu de soutien que les débutants reçoivent de la part des enseignants plus expérimentés et des directions d’établissement </a:t>
            </a:r>
          </a:p>
          <a:p>
            <a:pPr eaLnBrk="1" hangingPunct="1"/>
            <a:r>
              <a:rPr lang="fr-CA" smtClean="0"/>
              <a:t>G) Particulièrement en période de réforme, des enseignants ne se considèrent pas aptes à répondre aux attentes des débutants.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re 1"/>
          <p:cNvSpPr>
            <a:spLocks noGrp="1"/>
          </p:cNvSpPr>
          <p:nvPr>
            <p:ph type="title"/>
          </p:nvPr>
        </p:nvSpPr>
        <p:spPr/>
        <p:txBody>
          <a:bodyPr/>
          <a:lstStyle/>
          <a:p>
            <a:pPr eaLnBrk="1" hangingPunct="1"/>
            <a:r>
              <a:rPr lang="en-CA" smtClean="0"/>
              <a:t>Perspectives futures</a:t>
            </a:r>
            <a:endParaRPr lang="fr-CA" smtClean="0"/>
          </a:p>
        </p:txBody>
      </p:sp>
      <p:sp>
        <p:nvSpPr>
          <p:cNvPr id="3" name="Espace réservé du numéro de diapositive 2"/>
          <p:cNvSpPr>
            <a:spLocks noGrp="1"/>
          </p:cNvSpPr>
          <p:nvPr>
            <p:ph type="sldNum" sz="quarter" idx="12"/>
          </p:nvPr>
        </p:nvSpPr>
        <p:spPr/>
        <p:txBody>
          <a:bodyPr/>
          <a:lstStyle/>
          <a:p>
            <a:pPr>
              <a:defRPr/>
            </a:pPr>
            <a:fld id="{9B9B9B32-D5E9-4714-B925-EDC4E8612904}" type="slidenum">
              <a:rPr lang="fr-BE"/>
              <a:pPr>
                <a:defRPr/>
              </a:pPr>
              <a:t>9</a:t>
            </a:fld>
            <a:endParaRPr lang="fr-BE" dirty="0"/>
          </a:p>
        </p:txBody>
      </p:sp>
      <p:sp>
        <p:nvSpPr>
          <p:cNvPr id="24579" name="Espace réservé du contenu 3"/>
          <p:cNvSpPr>
            <a:spLocks noGrp="1"/>
          </p:cNvSpPr>
          <p:nvPr>
            <p:ph sz="quarter" idx="1"/>
          </p:nvPr>
        </p:nvSpPr>
        <p:spPr/>
        <p:txBody>
          <a:bodyPr/>
          <a:lstStyle/>
          <a:p>
            <a:pPr eaLnBrk="1" hangingPunct="1"/>
            <a:r>
              <a:rPr lang="fr-CA" smtClean="0"/>
              <a:t>Les trajectoires d’emploi, les conditions d’insertion, les difficultés rencontrées, les représentations de la tâche sont assez bien connues…</a:t>
            </a:r>
          </a:p>
          <a:p>
            <a:pPr eaLnBrk="1" hangingPunct="1"/>
            <a:r>
              <a:rPr lang="fr-CA" smtClean="0"/>
              <a:t>On en sait beaucoup moins sur :</a:t>
            </a:r>
          </a:p>
          <a:p>
            <a:pPr lvl="1" eaLnBrk="1" hangingPunct="1"/>
            <a:r>
              <a:rPr lang="fr-CA" smtClean="0"/>
              <a:t>Les dispositifs et les pratiques de soutien existants.</a:t>
            </a:r>
          </a:p>
          <a:p>
            <a:pPr lvl="1" eaLnBrk="1" hangingPunct="1"/>
            <a:r>
              <a:rPr lang="fr-CA" smtClean="0"/>
              <a:t>Leurs effets réels sur l’insertion et la rétention du corps enseignant en début de carrière.</a:t>
            </a:r>
          </a:p>
          <a:p>
            <a:pPr lvl="1" eaLnBrk="1" hangingPunct="1"/>
            <a:r>
              <a:rPr lang="fr-CA" smtClean="0"/>
              <a:t>Les conséquences du processus d’insertion sur le reste de la carrière.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88</TotalTime>
  <Words>1020</Words>
  <PresentationFormat>Affichage à l'écran (4:3)</PresentationFormat>
  <Paragraphs>105</Paragraphs>
  <Slides>15</Slides>
  <Notes>1</Notes>
  <HiddenSlides>0</HiddenSlides>
  <MMClips>0</MMClips>
  <ScaleCrop>false</ScaleCrop>
  <HeadingPairs>
    <vt:vector size="6" baseType="variant">
      <vt:variant>
        <vt:lpstr>Polices utilisées</vt:lpstr>
      </vt:variant>
      <vt:variant>
        <vt:i4>5</vt:i4>
      </vt:variant>
      <vt:variant>
        <vt:lpstr>Modèle de conception</vt:lpstr>
      </vt:variant>
      <vt:variant>
        <vt:i4>5</vt:i4>
      </vt:variant>
      <vt:variant>
        <vt:lpstr>Titres des diapositives</vt:lpstr>
      </vt:variant>
      <vt:variant>
        <vt:i4>15</vt:i4>
      </vt:variant>
    </vt:vector>
  </HeadingPairs>
  <TitlesOfParts>
    <vt:vector size="25" baseType="lpstr">
      <vt:lpstr>Arial</vt:lpstr>
      <vt:lpstr>Franklin Gothic Book</vt:lpstr>
      <vt:lpstr>Perpetua</vt:lpstr>
      <vt:lpstr>Wingdings 2</vt:lpstr>
      <vt:lpstr>Calibri</vt:lpstr>
      <vt:lpstr>Capitaux</vt:lpstr>
      <vt:lpstr>Capitaux</vt:lpstr>
      <vt:lpstr>Capitaux</vt:lpstr>
      <vt:lpstr>Capitaux</vt:lpstr>
      <vt:lpstr>Capitaux</vt:lpstr>
      <vt:lpstr>L’insertion professionnelle en enseignement : enjeux et défis</vt:lpstr>
      <vt:lpstr>Plan de l’exposé</vt:lpstr>
      <vt:lpstr>Ancrage historique</vt:lpstr>
      <vt:lpstr>Pertinence sociale</vt:lpstr>
      <vt:lpstr>Pertinence scientifique</vt:lpstr>
      <vt:lpstr>Perspective scientifique (suite)</vt:lpstr>
      <vt:lpstr>Pertinence scientifique (suite)</vt:lpstr>
      <vt:lpstr>Perspective scientifique (suite)</vt:lpstr>
      <vt:lpstr>Perspectives futures</vt:lpstr>
      <vt:lpstr>Perspectives futures (suites)</vt:lpstr>
      <vt:lpstr>Perspectives futures (suite)</vt:lpstr>
      <vt:lpstr>Perspectives futures (suite)</vt:lpstr>
      <vt:lpstr>Perspectives futures (suite et fin)</vt:lpstr>
      <vt:lpstr>Activités envisagées au CRIFPE</vt:lpstr>
      <vt:lpstr>Activités envisagées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L’insertion professionnelle en enseignement : enjeux et défis</dc:title>
  <cp:lastModifiedBy>UQTR-Informatique</cp:lastModifiedBy>
  <cp:revision>16</cp:revision>
  <dcterms:modified xsi:type="dcterms:W3CDTF">2009-05-19T18:36:53Z</dcterms:modified>
</cp:coreProperties>
</file>